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media/image38.jpg" ContentType="image/jp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7"/>
  </p:notesMasterIdLst>
  <p:handoutMasterIdLst>
    <p:handoutMasterId r:id="rId78"/>
  </p:handoutMasterIdLst>
  <p:sldIdLst>
    <p:sldId id="406" r:id="rId5"/>
    <p:sldId id="410" r:id="rId6"/>
    <p:sldId id="516" r:id="rId7"/>
    <p:sldId id="403" r:id="rId8"/>
    <p:sldId id="426" r:id="rId9"/>
    <p:sldId id="497" r:id="rId10"/>
    <p:sldId id="408" r:id="rId11"/>
    <p:sldId id="518" r:id="rId12"/>
    <p:sldId id="400" r:id="rId13"/>
    <p:sldId id="407" r:id="rId14"/>
    <p:sldId id="496" r:id="rId15"/>
    <p:sldId id="517" r:id="rId16"/>
    <p:sldId id="409" r:id="rId17"/>
    <p:sldId id="306" r:id="rId18"/>
    <p:sldId id="305" r:id="rId19"/>
    <p:sldId id="324" r:id="rId20"/>
    <p:sldId id="427" r:id="rId21"/>
    <p:sldId id="513" r:id="rId22"/>
    <p:sldId id="367" r:id="rId23"/>
    <p:sldId id="363" r:id="rId24"/>
    <p:sldId id="322" r:id="rId25"/>
    <p:sldId id="335" r:id="rId26"/>
    <p:sldId id="323" r:id="rId27"/>
    <p:sldId id="449" r:id="rId28"/>
    <p:sldId id="288" r:id="rId29"/>
    <p:sldId id="519" r:id="rId30"/>
    <p:sldId id="520" r:id="rId31"/>
    <p:sldId id="515" r:id="rId32"/>
    <p:sldId id="333" r:id="rId33"/>
    <p:sldId id="428" r:id="rId34"/>
    <p:sldId id="450" r:id="rId35"/>
    <p:sldId id="291" r:id="rId36"/>
    <p:sldId id="344" r:id="rId37"/>
    <p:sldId id="402" r:id="rId38"/>
    <p:sldId id="293" r:id="rId39"/>
    <p:sldId id="504" r:id="rId40"/>
    <p:sldId id="393" r:id="rId41"/>
    <p:sldId id="394" r:id="rId42"/>
    <p:sldId id="395" r:id="rId43"/>
    <p:sldId id="458" r:id="rId44"/>
    <p:sldId id="514" r:id="rId45"/>
    <p:sldId id="417" r:id="rId46"/>
    <p:sldId id="418" r:id="rId47"/>
    <p:sldId id="419" r:id="rId48"/>
    <p:sldId id="446" r:id="rId49"/>
    <p:sldId id="455" r:id="rId50"/>
    <p:sldId id="457" r:id="rId51"/>
    <p:sldId id="456" r:id="rId52"/>
    <p:sldId id="447" r:id="rId53"/>
    <p:sldId id="460" r:id="rId54"/>
    <p:sldId id="475" r:id="rId55"/>
    <p:sldId id="476" r:id="rId56"/>
    <p:sldId id="477" r:id="rId57"/>
    <p:sldId id="478" r:id="rId58"/>
    <p:sldId id="505" r:id="rId59"/>
    <p:sldId id="506" r:id="rId60"/>
    <p:sldId id="507" r:id="rId61"/>
    <p:sldId id="508" r:id="rId62"/>
    <p:sldId id="481" r:id="rId63"/>
    <p:sldId id="482" r:id="rId64"/>
    <p:sldId id="483" r:id="rId65"/>
    <p:sldId id="484" r:id="rId66"/>
    <p:sldId id="485" r:id="rId67"/>
    <p:sldId id="486" r:id="rId68"/>
    <p:sldId id="511" r:id="rId69"/>
    <p:sldId id="488" r:id="rId70"/>
    <p:sldId id="489" r:id="rId71"/>
    <p:sldId id="490" r:id="rId72"/>
    <p:sldId id="491" r:id="rId73"/>
    <p:sldId id="492" r:id="rId74"/>
    <p:sldId id="509" r:id="rId75"/>
    <p:sldId id="510" r:id="rId7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per  iMac" initials="Si" lastIdx="1" clrIdx="0">
    <p:extLst>
      <p:ext uri="{19B8F6BF-5375-455C-9EA6-DF929625EA0E}">
        <p15:presenceInfo xmlns:p15="http://schemas.microsoft.com/office/powerpoint/2012/main" userId="Super  iM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8B"/>
    <a:srgbClr val="869FB5"/>
    <a:srgbClr val="C964CF"/>
    <a:srgbClr val="2AD2C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E394CD-31DB-469D-8DDA-8C7F972C7EE1}" v="3" dt="2023-06-28T15:59:59.5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4630" autoAdjust="0"/>
  </p:normalViewPr>
  <p:slideViewPr>
    <p:cSldViewPr>
      <p:cViewPr varScale="1">
        <p:scale>
          <a:sx n="79" d="100"/>
          <a:sy n="79" d="100"/>
        </p:scale>
        <p:origin x="955" y="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3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0922AE-216A-4469-B902-BEFA62E65134}" type="doc">
      <dgm:prSet loTypeId="urn:microsoft.com/office/officeart/2005/8/layout/orgChart1" loCatId="hierarchy" qsTypeId="urn:microsoft.com/office/officeart/2005/8/quickstyle/simple4" qsCatId="simple" csTypeId="urn:microsoft.com/office/officeart/2005/8/colors/colorful1#1" csCatId="colorful" phldr="1"/>
      <dgm:spPr/>
      <dgm:t>
        <a:bodyPr/>
        <a:lstStyle/>
        <a:p>
          <a:endParaRPr lang="fr-FR"/>
        </a:p>
      </dgm:t>
    </dgm:pt>
    <dgm:pt modelId="{27CAE5FA-6347-4A6F-90A5-18A3709C60F3}">
      <dgm:prSet phldrT="[Texto]"/>
      <dgm:spPr/>
      <dgm:t>
        <a:bodyPr/>
        <a:lstStyle/>
        <a:p>
          <a:r>
            <a:rPr lang="es-DO" dirty="0"/>
            <a:t>Ministerio de Energía y Minas</a:t>
          </a:r>
        </a:p>
      </dgm:t>
    </dgm:pt>
    <dgm:pt modelId="{75711B89-2734-4A3A-AC24-5FC77CF94F39}" type="parTrans" cxnId="{B3C0C3C0-279A-449A-AAE4-DC4AFBA3E7D1}">
      <dgm:prSet/>
      <dgm:spPr/>
      <dgm:t>
        <a:bodyPr/>
        <a:lstStyle/>
        <a:p>
          <a:endParaRPr lang="es-DO"/>
        </a:p>
      </dgm:t>
    </dgm:pt>
    <dgm:pt modelId="{6ECD1359-05F2-46FA-B02E-6594EC790A2B}" type="sibTrans" cxnId="{B3C0C3C0-279A-449A-AAE4-DC4AFBA3E7D1}">
      <dgm:prSet/>
      <dgm:spPr/>
      <dgm:t>
        <a:bodyPr/>
        <a:lstStyle/>
        <a:p>
          <a:endParaRPr lang="es-DO"/>
        </a:p>
      </dgm:t>
    </dgm:pt>
    <dgm:pt modelId="{4DF6D31D-392B-44E2-AD11-70B465A5F333}">
      <dgm:prSet/>
      <dgm:spPr/>
      <dgm:t>
        <a:bodyPr/>
        <a:lstStyle/>
        <a:p>
          <a:r>
            <a:rPr lang="es-DO" dirty="0"/>
            <a:t>Comisión Nacional de Energía</a:t>
          </a:r>
        </a:p>
      </dgm:t>
    </dgm:pt>
    <dgm:pt modelId="{ADA8B7B2-3F54-4BF8-A105-638765C97176}" type="parTrans" cxnId="{7BED649E-4135-4B41-BE20-43B6E5E893D3}">
      <dgm:prSet/>
      <dgm:spPr/>
      <dgm:t>
        <a:bodyPr/>
        <a:lstStyle/>
        <a:p>
          <a:endParaRPr lang="es-DO"/>
        </a:p>
      </dgm:t>
    </dgm:pt>
    <dgm:pt modelId="{7602E74F-5973-4B73-9E83-454557599E25}" type="sibTrans" cxnId="{7BED649E-4135-4B41-BE20-43B6E5E893D3}">
      <dgm:prSet/>
      <dgm:spPr/>
      <dgm:t>
        <a:bodyPr/>
        <a:lstStyle/>
        <a:p>
          <a:endParaRPr lang="es-DO"/>
        </a:p>
      </dgm:t>
    </dgm:pt>
    <dgm:pt modelId="{585AEF4D-18C0-430C-BFA5-EE5EDB879C19}">
      <dgm:prSet/>
      <dgm:spPr/>
      <dgm:t>
        <a:bodyPr/>
        <a:lstStyle/>
        <a:p>
          <a:r>
            <a:rPr lang="es-DO" dirty="0"/>
            <a:t>Superintendencia de Electricidad</a:t>
          </a:r>
        </a:p>
      </dgm:t>
    </dgm:pt>
    <dgm:pt modelId="{C1D65687-24BF-4BAD-80B2-F585743CCB4B}" type="parTrans" cxnId="{B124B12A-BF68-404E-BE0C-C04DA4E81B2D}">
      <dgm:prSet/>
      <dgm:spPr/>
      <dgm:t>
        <a:bodyPr/>
        <a:lstStyle/>
        <a:p>
          <a:endParaRPr lang="es-DO"/>
        </a:p>
      </dgm:t>
    </dgm:pt>
    <dgm:pt modelId="{FD88AAD8-24A7-4C57-9F10-4D06608424F5}" type="sibTrans" cxnId="{B124B12A-BF68-404E-BE0C-C04DA4E81B2D}">
      <dgm:prSet/>
      <dgm:spPr/>
      <dgm:t>
        <a:bodyPr/>
        <a:lstStyle/>
        <a:p>
          <a:endParaRPr lang="es-DO"/>
        </a:p>
      </dgm:t>
    </dgm:pt>
    <dgm:pt modelId="{C76DFDAC-9281-40E9-B408-17EE7DD10EC0}">
      <dgm:prSet/>
      <dgm:spPr/>
      <dgm:t>
        <a:bodyPr/>
        <a:lstStyle/>
        <a:p>
          <a:r>
            <a:rPr lang="es-DO" dirty="0"/>
            <a:t> Organismo Coordinador</a:t>
          </a:r>
        </a:p>
      </dgm:t>
    </dgm:pt>
    <dgm:pt modelId="{3D5F6634-00EC-4B54-AA52-C42D494AE546}" type="parTrans" cxnId="{0F20EA30-4776-4CDE-9296-220E1051ADD4}">
      <dgm:prSet/>
      <dgm:spPr/>
      <dgm:t>
        <a:bodyPr/>
        <a:lstStyle/>
        <a:p>
          <a:endParaRPr lang="es-DO"/>
        </a:p>
      </dgm:t>
    </dgm:pt>
    <dgm:pt modelId="{5B9A6D74-5700-4C93-8E54-76DFBD99D6BB}" type="sibTrans" cxnId="{0F20EA30-4776-4CDE-9296-220E1051ADD4}">
      <dgm:prSet/>
      <dgm:spPr/>
      <dgm:t>
        <a:bodyPr/>
        <a:lstStyle/>
        <a:p>
          <a:endParaRPr lang="es-DO"/>
        </a:p>
      </dgm:t>
    </dgm:pt>
    <dgm:pt modelId="{8247F2B0-D3D3-4B00-95BE-3AD6A6552DB9}">
      <dgm:prSet/>
      <dgm:spPr/>
      <dgm:t>
        <a:bodyPr/>
        <a:lstStyle/>
        <a:p>
          <a:r>
            <a:rPr lang="es-DO" dirty="0"/>
            <a:t>Poder Ejecutivo   </a:t>
          </a:r>
        </a:p>
      </dgm:t>
    </dgm:pt>
    <dgm:pt modelId="{06E37497-4E34-40DB-9AF2-2BFD997937DC}" type="parTrans" cxnId="{E7B8BE4C-C0B4-44F9-B2ED-29A6A599476F}">
      <dgm:prSet/>
      <dgm:spPr/>
      <dgm:t>
        <a:bodyPr/>
        <a:lstStyle/>
        <a:p>
          <a:endParaRPr lang="es-DO"/>
        </a:p>
      </dgm:t>
    </dgm:pt>
    <dgm:pt modelId="{5BCEDDF6-792D-404A-8F50-D43A92624422}" type="sibTrans" cxnId="{E7B8BE4C-C0B4-44F9-B2ED-29A6A599476F}">
      <dgm:prSet/>
      <dgm:spPr/>
      <dgm:t>
        <a:bodyPr/>
        <a:lstStyle/>
        <a:p>
          <a:endParaRPr lang="es-DO"/>
        </a:p>
      </dgm:t>
    </dgm:pt>
    <dgm:pt modelId="{FEEE0CED-F2A6-48E8-BE8E-ED0BAB725562}">
      <dgm:prSet/>
      <dgm:spPr/>
      <dgm:t>
        <a:bodyPr/>
        <a:lstStyle/>
        <a:p>
          <a:r>
            <a:rPr lang="es-DO" dirty="0"/>
            <a:t>Empresas Estatales</a:t>
          </a:r>
        </a:p>
      </dgm:t>
    </dgm:pt>
    <dgm:pt modelId="{9635699E-0234-4D01-92A3-9D3E625FCB96}" type="parTrans" cxnId="{5DC0FEF0-ABC5-497B-8B17-3C63ADA14E98}">
      <dgm:prSet/>
      <dgm:spPr/>
      <dgm:t>
        <a:bodyPr/>
        <a:lstStyle/>
        <a:p>
          <a:endParaRPr lang="es-DO"/>
        </a:p>
      </dgm:t>
    </dgm:pt>
    <dgm:pt modelId="{28D297DE-5AE2-4202-A285-F76E35902E82}" type="sibTrans" cxnId="{5DC0FEF0-ABC5-497B-8B17-3C63ADA14E98}">
      <dgm:prSet/>
      <dgm:spPr/>
      <dgm:t>
        <a:bodyPr/>
        <a:lstStyle/>
        <a:p>
          <a:endParaRPr lang="es-DO"/>
        </a:p>
      </dgm:t>
    </dgm:pt>
    <dgm:pt modelId="{297B401F-FC7F-4C46-9924-23D9843135C4}">
      <dgm:prSet/>
      <dgm:spPr/>
      <dgm:t>
        <a:bodyPr/>
        <a:lstStyle/>
        <a:p>
          <a:r>
            <a:rPr lang="es-DO" dirty="0"/>
            <a:t>*EDES</a:t>
          </a:r>
        </a:p>
      </dgm:t>
    </dgm:pt>
    <dgm:pt modelId="{0756DFBF-E30B-4B79-A424-C9257235BB89}" type="sibTrans" cxnId="{2C9A2D3A-AE94-4F9F-A02A-4B7BC977F76E}">
      <dgm:prSet/>
      <dgm:spPr/>
      <dgm:t>
        <a:bodyPr/>
        <a:lstStyle/>
        <a:p>
          <a:endParaRPr lang="es-DO"/>
        </a:p>
      </dgm:t>
    </dgm:pt>
    <dgm:pt modelId="{05B20A4B-F65A-4894-B167-A97711B28FAB}" type="parTrans" cxnId="{2C9A2D3A-AE94-4F9F-A02A-4B7BC977F76E}">
      <dgm:prSet/>
      <dgm:spPr/>
      <dgm:t>
        <a:bodyPr/>
        <a:lstStyle/>
        <a:p>
          <a:endParaRPr lang="es-DO"/>
        </a:p>
      </dgm:t>
    </dgm:pt>
    <dgm:pt modelId="{6F16E123-C0DE-4773-B555-EF2D8E61752B}" type="pres">
      <dgm:prSet presAssocID="{590922AE-216A-4469-B902-BEFA62E65134}" presName="hierChild1" presStyleCnt="0">
        <dgm:presLayoutVars>
          <dgm:orgChart val="1"/>
          <dgm:chPref val="1"/>
          <dgm:dir/>
          <dgm:animOne val="branch"/>
          <dgm:animLvl val="lvl"/>
          <dgm:resizeHandles/>
        </dgm:presLayoutVars>
      </dgm:prSet>
      <dgm:spPr/>
    </dgm:pt>
    <dgm:pt modelId="{EEE35C15-4100-4C74-B04D-70F0158E6DA4}" type="pres">
      <dgm:prSet presAssocID="{8247F2B0-D3D3-4B00-95BE-3AD6A6552DB9}" presName="hierRoot1" presStyleCnt="0">
        <dgm:presLayoutVars>
          <dgm:hierBranch val="init"/>
        </dgm:presLayoutVars>
      </dgm:prSet>
      <dgm:spPr/>
    </dgm:pt>
    <dgm:pt modelId="{431194A7-3C02-46DE-AAE6-AAC03D085AEC}" type="pres">
      <dgm:prSet presAssocID="{8247F2B0-D3D3-4B00-95BE-3AD6A6552DB9}" presName="rootComposite1" presStyleCnt="0"/>
      <dgm:spPr/>
    </dgm:pt>
    <dgm:pt modelId="{8E2D4C9C-02C8-4429-B2CD-14B1D0DBCB66}" type="pres">
      <dgm:prSet presAssocID="{8247F2B0-D3D3-4B00-95BE-3AD6A6552DB9}" presName="rootText1" presStyleLbl="node0" presStyleIdx="0" presStyleCnt="1" custLinFactNeighborX="-3099" custLinFactNeighborY="4153">
        <dgm:presLayoutVars>
          <dgm:chPref val="3"/>
        </dgm:presLayoutVars>
      </dgm:prSet>
      <dgm:spPr/>
    </dgm:pt>
    <dgm:pt modelId="{9E204B69-D18C-4D2A-9279-45519EAC7334}" type="pres">
      <dgm:prSet presAssocID="{8247F2B0-D3D3-4B00-95BE-3AD6A6552DB9}" presName="rootConnector1" presStyleLbl="node1" presStyleIdx="0" presStyleCnt="0"/>
      <dgm:spPr/>
    </dgm:pt>
    <dgm:pt modelId="{5A8C4D11-3652-4E20-A42C-24B60A184E3C}" type="pres">
      <dgm:prSet presAssocID="{8247F2B0-D3D3-4B00-95BE-3AD6A6552DB9}" presName="hierChild2" presStyleCnt="0"/>
      <dgm:spPr/>
    </dgm:pt>
    <dgm:pt modelId="{B3DABD6A-B699-4E1A-8590-1B64F76B3A49}" type="pres">
      <dgm:prSet presAssocID="{75711B89-2734-4A3A-AC24-5FC77CF94F39}" presName="Name37" presStyleLbl="parChTrans1D2" presStyleIdx="0" presStyleCnt="1"/>
      <dgm:spPr/>
    </dgm:pt>
    <dgm:pt modelId="{6FAC6FA0-37F0-4819-AF4E-0794AF114627}" type="pres">
      <dgm:prSet presAssocID="{27CAE5FA-6347-4A6F-90A5-18A3709C60F3}" presName="hierRoot2" presStyleCnt="0">
        <dgm:presLayoutVars>
          <dgm:hierBranch val="init"/>
        </dgm:presLayoutVars>
      </dgm:prSet>
      <dgm:spPr/>
    </dgm:pt>
    <dgm:pt modelId="{D0DB1027-A2E5-4816-AD8F-40CAA5D5BB11}" type="pres">
      <dgm:prSet presAssocID="{27CAE5FA-6347-4A6F-90A5-18A3709C60F3}" presName="rootComposite" presStyleCnt="0"/>
      <dgm:spPr/>
    </dgm:pt>
    <dgm:pt modelId="{C6562C40-C736-4231-8D80-26C5EF5D9AD4}" type="pres">
      <dgm:prSet presAssocID="{27CAE5FA-6347-4A6F-90A5-18A3709C60F3}" presName="rootText" presStyleLbl="node2" presStyleIdx="0" presStyleCnt="1" custAng="0" custLinFactNeighborX="-3099" custLinFactNeighborY="6471">
        <dgm:presLayoutVars>
          <dgm:chPref val="3"/>
        </dgm:presLayoutVars>
      </dgm:prSet>
      <dgm:spPr/>
    </dgm:pt>
    <dgm:pt modelId="{7777FAA2-419A-496D-9386-0BE05EFB462E}" type="pres">
      <dgm:prSet presAssocID="{27CAE5FA-6347-4A6F-90A5-18A3709C60F3}" presName="rootConnector" presStyleLbl="node2" presStyleIdx="0" presStyleCnt="1"/>
      <dgm:spPr/>
    </dgm:pt>
    <dgm:pt modelId="{7C835324-BFB3-48FE-9274-4285D1B50BB1}" type="pres">
      <dgm:prSet presAssocID="{27CAE5FA-6347-4A6F-90A5-18A3709C60F3}" presName="hierChild4" presStyleCnt="0"/>
      <dgm:spPr/>
    </dgm:pt>
    <dgm:pt modelId="{8D64A021-5BF4-475E-BF40-438A285948A4}" type="pres">
      <dgm:prSet presAssocID="{ADA8B7B2-3F54-4BF8-A105-638765C97176}" presName="Name37" presStyleLbl="parChTrans1D3" presStyleIdx="0" presStyleCnt="3"/>
      <dgm:spPr/>
    </dgm:pt>
    <dgm:pt modelId="{801E0BD3-E0FB-4896-87A0-3DB8EC38DED1}" type="pres">
      <dgm:prSet presAssocID="{4DF6D31D-392B-44E2-AD11-70B465A5F333}" presName="hierRoot2" presStyleCnt="0">
        <dgm:presLayoutVars>
          <dgm:hierBranch val="init"/>
        </dgm:presLayoutVars>
      </dgm:prSet>
      <dgm:spPr/>
    </dgm:pt>
    <dgm:pt modelId="{BA40BD7F-9900-4DC4-881F-9E85C14E5F3E}" type="pres">
      <dgm:prSet presAssocID="{4DF6D31D-392B-44E2-AD11-70B465A5F333}" presName="rootComposite" presStyleCnt="0"/>
      <dgm:spPr/>
    </dgm:pt>
    <dgm:pt modelId="{41496BB6-6146-4E27-A003-4789010F3886}" type="pres">
      <dgm:prSet presAssocID="{4DF6D31D-392B-44E2-AD11-70B465A5F333}" presName="rootText" presStyleLbl="node3" presStyleIdx="0" presStyleCnt="3">
        <dgm:presLayoutVars>
          <dgm:chPref val="3"/>
        </dgm:presLayoutVars>
      </dgm:prSet>
      <dgm:spPr/>
    </dgm:pt>
    <dgm:pt modelId="{8190896B-E8F4-4A42-8BB1-CBE4340348A1}" type="pres">
      <dgm:prSet presAssocID="{4DF6D31D-392B-44E2-AD11-70B465A5F333}" presName="rootConnector" presStyleLbl="node3" presStyleIdx="0" presStyleCnt="3"/>
      <dgm:spPr/>
    </dgm:pt>
    <dgm:pt modelId="{E4F5A42A-62F7-4CE6-833B-CA4A86A44C84}" type="pres">
      <dgm:prSet presAssocID="{4DF6D31D-392B-44E2-AD11-70B465A5F333}" presName="hierChild4" presStyleCnt="0"/>
      <dgm:spPr/>
    </dgm:pt>
    <dgm:pt modelId="{54DFC106-087A-487D-99CB-0358C50AF5DA}" type="pres">
      <dgm:prSet presAssocID="{4DF6D31D-392B-44E2-AD11-70B465A5F333}" presName="hierChild5" presStyleCnt="0"/>
      <dgm:spPr/>
    </dgm:pt>
    <dgm:pt modelId="{162148FF-0A44-4B22-8149-6BD0B231DDFA}" type="pres">
      <dgm:prSet presAssocID="{C1D65687-24BF-4BAD-80B2-F585743CCB4B}" presName="Name37" presStyleLbl="parChTrans1D3" presStyleIdx="1" presStyleCnt="3"/>
      <dgm:spPr/>
    </dgm:pt>
    <dgm:pt modelId="{BA31B435-61CD-4D7D-9B63-956F663BD6FC}" type="pres">
      <dgm:prSet presAssocID="{585AEF4D-18C0-430C-BFA5-EE5EDB879C19}" presName="hierRoot2" presStyleCnt="0">
        <dgm:presLayoutVars>
          <dgm:hierBranch val="init"/>
        </dgm:presLayoutVars>
      </dgm:prSet>
      <dgm:spPr/>
    </dgm:pt>
    <dgm:pt modelId="{6EBD75AF-D619-450E-804D-B3F492089A0F}" type="pres">
      <dgm:prSet presAssocID="{585AEF4D-18C0-430C-BFA5-EE5EDB879C19}" presName="rootComposite" presStyleCnt="0"/>
      <dgm:spPr/>
    </dgm:pt>
    <dgm:pt modelId="{574BF1B9-934F-44E6-A64D-57B063454049}" type="pres">
      <dgm:prSet presAssocID="{585AEF4D-18C0-430C-BFA5-EE5EDB879C19}" presName="rootText" presStyleLbl="node3" presStyleIdx="1" presStyleCnt="3" custLinFactNeighborX="-3099" custLinFactNeighborY="-4331">
        <dgm:presLayoutVars>
          <dgm:chPref val="3"/>
        </dgm:presLayoutVars>
      </dgm:prSet>
      <dgm:spPr/>
    </dgm:pt>
    <dgm:pt modelId="{BF5292B4-38CE-42CD-87DF-4465354A5B45}" type="pres">
      <dgm:prSet presAssocID="{585AEF4D-18C0-430C-BFA5-EE5EDB879C19}" presName="rootConnector" presStyleLbl="node3" presStyleIdx="1" presStyleCnt="3"/>
      <dgm:spPr/>
    </dgm:pt>
    <dgm:pt modelId="{78107788-833A-46E2-827D-38CE1E5F7111}" type="pres">
      <dgm:prSet presAssocID="{585AEF4D-18C0-430C-BFA5-EE5EDB879C19}" presName="hierChild4" presStyleCnt="0"/>
      <dgm:spPr/>
    </dgm:pt>
    <dgm:pt modelId="{A5817C77-6687-452F-8458-09CE001E21FA}" type="pres">
      <dgm:prSet presAssocID="{3D5F6634-00EC-4B54-AA52-C42D494AE546}" presName="Name37" presStyleLbl="parChTrans1D4" presStyleIdx="0" presStyleCnt="2"/>
      <dgm:spPr/>
    </dgm:pt>
    <dgm:pt modelId="{CEF6F90C-6527-4B18-BACD-703424C325D0}" type="pres">
      <dgm:prSet presAssocID="{C76DFDAC-9281-40E9-B408-17EE7DD10EC0}" presName="hierRoot2" presStyleCnt="0">
        <dgm:presLayoutVars>
          <dgm:hierBranch val="init"/>
        </dgm:presLayoutVars>
      </dgm:prSet>
      <dgm:spPr/>
    </dgm:pt>
    <dgm:pt modelId="{3F6FC488-9011-4832-8EE1-9BD1EFB8B5A3}" type="pres">
      <dgm:prSet presAssocID="{C76DFDAC-9281-40E9-B408-17EE7DD10EC0}" presName="rootComposite" presStyleCnt="0"/>
      <dgm:spPr/>
    </dgm:pt>
    <dgm:pt modelId="{4B5B03A7-4D23-45C1-8AA4-5A08CBCCED24}" type="pres">
      <dgm:prSet presAssocID="{C76DFDAC-9281-40E9-B408-17EE7DD10EC0}" presName="rootText" presStyleLbl="node4" presStyleIdx="0" presStyleCnt="2">
        <dgm:presLayoutVars>
          <dgm:chPref val="3"/>
        </dgm:presLayoutVars>
      </dgm:prSet>
      <dgm:spPr/>
    </dgm:pt>
    <dgm:pt modelId="{BFF5C548-1071-4E1B-9A9E-D87ED17F496F}" type="pres">
      <dgm:prSet presAssocID="{C76DFDAC-9281-40E9-B408-17EE7DD10EC0}" presName="rootConnector" presStyleLbl="node4" presStyleIdx="0" presStyleCnt="2"/>
      <dgm:spPr/>
    </dgm:pt>
    <dgm:pt modelId="{0D2644A4-D0AB-4640-9B9D-8731F9A3A454}" type="pres">
      <dgm:prSet presAssocID="{C76DFDAC-9281-40E9-B408-17EE7DD10EC0}" presName="hierChild4" presStyleCnt="0"/>
      <dgm:spPr/>
    </dgm:pt>
    <dgm:pt modelId="{0EDBD725-CF0E-4CA4-88B2-A3579E073017}" type="pres">
      <dgm:prSet presAssocID="{C76DFDAC-9281-40E9-B408-17EE7DD10EC0}" presName="hierChild5" presStyleCnt="0"/>
      <dgm:spPr/>
    </dgm:pt>
    <dgm:pt modelId="{D5BA6309-348D-4469-8BBE-15091F1E36C1}" type="pres">
      <dgm:prSet presAssocID="{585AEF4D-18C0-430C-BFA5-EE5EDB879C19}" presName="hierChild5" presStyleCnt="0"/>
      <dgm:spPr/>
    </dgm:pt>
    <dgm:pt modelId="{4D3771F4-CB41-46FF-85D0-C55C100D79DB}" type="pres">
      <dgm:prSet presAssocID="{05B20A4B-F65A-4894-B167-A97711B28FAB}" presName="Name37" presStyleLbl="parChTrans1D3" presStyleIdx="2" presStyleCnt="3"/>
      <dgm:spPr/>
    </dgm:pt>
    <dgm:pt modelId="{BE623D9E-51B8-4006-9DC8-E9CA1A0F15B6}" type="pres">
      <dgm:prSet presAssocID="{297B401F-FC7F-4C46-9924-23D9843135C4}" presName="hierRoot2" presStyleCnt="0">
        <dgm:presLayoutVars>
          <dgm:hierBranch val="init"/>
        </dgm:presLayoutVars>
      </dgm:prSet>
      <dgm:spPr/>
    </dgm:pt>
    <dgm:pt modelId="{24B80B9E-026E-405E-918E-CF6BC9DC0F51}" type="pres">
      <dgm:prSet presAssocID="{297B401F-FC7F-4C46-9924-23D9843135C4}" presName="rootComposite" presStyleCnt="0"/>
      <dgm:spPr/>
    </dgm:pt>
    <dgm:pt modelId="{832F8218-0CC8-4C1C-95B9-61890015182E}" type="pres">
      <dgm:prSet presAssocID="{297B401F-FC7F-4C46-9924-23D9843135C4}" presName="rootText" presStyleLbl="node3" presStyleIdx="2" presStyleCnt="3">
        <dgm:presLayoutVars>
          <dgm:chPref val="3"/>
        </dgm:presLayoutVars>
      </dgm:prSet>
      <dgm:spPr/>
    </dgm:pt>
    <dgm:pt modelId="{7B1CE997-DA3B-4C47-8FE5-644719E0E476}" type="pres">
      <dgm:prSet presAssocID="{297B401F-FC7F-4C46-9924-23D9843135C4}" presName="rootConnector" presStyleLbl="node3" presStyleIdx="2" presStyleCnt="3"/>
      <dgm:spPr/>
    </dgm:pt>
    <dgm:pt modelId="{9AE17A0C-9C5E-4330-9BA6-511FD56FBFAC}" type="pres">
      <dgm:prSet presAssocID="{297B401F-FC7F-4C46-9924-23D9843135C4}" presName="hierChild4" presStyleCnt="0"/>
      <dgm:spPr/>
    </dgm:pt>
    <dgm:pt modelId="{B7B13638-E5A7-49A3-9A97-96B078A62652}" type="pres">
      <dgm:prSet presAssocID="{9635699E-0234-4D01-92A3-9D3E625FCB96}" presName="Name37" presStyleLbl="parChTrans1D4" presStyleIdx="1" presStyleCnt="2"/>
      <dgm:spPr/>
    </dgm:pt>
    <dgm:pt modelId="{B8235117-C5C6-4AF3-8B9B-74E4A1068579}" type="pres">
      <dgm:prSet presAssocID="{FEEE0CED-F2A6-48E8-BE8E-ED0BAB725562}" presName="hierRoot2" presStyleCnt="0">
        <dgm:presLayoutVars>
          <dgm:hierBranch val="init"/>
        </dgm:presLayoutVars>
      </dgm:prSet>
      <dgm:spPr/>
    </dgm:pt>
    <dgm:pt modelId="{280724F3-37A4-47E8-A81A-9249CF5040AE}" type="pres">
      <dgm:prSet presAssocID="{FEEE0CED-F2A6-48E8-BE8E-ED0BAB725562}" presName="rootComposite" presStyleCnt="0"/>
      <dgm:spPr/>
    </dgm:pt>
    <dgm:pt modelId="{FBD40DF8-FF37-4D8B-A599-187A892C3D0C}" type="pres">
      <dgm:prSet presAssocID="{FEEE0CED-F2A6-48E8-BE8E-ED0BAB725562}" presName="rootText" presStyleLbl="node4" presStyleIdx="1" presStyleCnt="2">
        <dgm:presLayoutVars>
          <dgm:chPref val="3"/>
        </dgm:presLayoutVars>
      </dgm:prSet>
      <dgm:spPr/>
    </dgm:pt>
    <dgm:pt modelId="{3EA26776-3B64-4D6A-90DC-6E8AF255D1CE}" type="pres">
      <dgm:prSet presAssocID="{FEEE0CED-F2A6-48E8-BE8E-ED0BAB725562}" presName="rootConnector" presStyleLbl="node4" presStyleIdx="1" presStyleCnt="2"/>
      <dgm:spPr/>
    </dgm:pt>
    <dgm:pt modelId="{87FAFEA0-6C2B-47E1-983B-D394E0F550FA}" type="pres">
      <dgm:prSet presAssocID="{FEEE0CED-F2A6-48E8-BE8E-ED0BAB725562}" presName="hierChild4" presStyleCnt="0"/>
      <dgm:spPr/>
    </dgm:pt>
    <dgm:pt modelId="{9B5FC477-8FC7-44FE-A73D-F047AF112FCE}" type="pres">
      <dgm:prSet presAssocID="{FEEE0CED-F2A6-48E8-BE8E-ED0BAB725562}" presName="hierChild5" presStyleCnt="0"/>
      <dgm:spPr/>
    </dgm:pt>
    <dgm:pt modelId="{CF4C6A38-F373-441C-81AA-D1BFE453E2FE}" type="pres">
      <dgm:prSet presAssocID="{297B401F-FC7F-4C46-9924-23D9843135C4}" presName="hierChild5" presStyleCnt="0"/>
      <dgm:spPr/>
    </dgm:pt>
    <dgm:pt modelId="{E84D1369-B890-4490-97CE-C38D2D5B40E9}" type="pres">
      <dgm:prSet presAssocID="{27CAE5FA-6347-4A6F-90A5-18A3709C60F3}" presName="hierChild5" presStyleCnt="0"/>
      <dgm:spPr/>
    </dgm:pt>
    <dgm:pt modelId="{14A5A93B-3AFE-413A-8CD1-787543E735C9}" type="pres">
      <dgm:prSet presAssocID="{8247F2B0-D3D3-4B00-95BE-3AD6A6552DB9}" presName="hierChild3" presStyleCnt="0"/>
      <dgm:spPr/>
    </dgm:pt>
  </dgm:ptLst>
  <dgm:cxnLst>
    <dgm:cxn modelId="{9D4E4306-E36D-4A5A-898C-006266E68165}" type="presOf" srcId="{8247F2B0-D3D3-4B00-95BE-3AD6A6552DB9}" destId="{9E204B69-D18C-4D2A-9279-45519EAC7334}" srcOrd="1" destOrd="0" presId="urn:microsoft.com/office/officeart/2005/8/layout/orgChart1"/>
    <dgm:cxn modelId="{BE024C23-2A90-4D34-A40E-1DC79E591675}" type="presOf" srcId="{C1D65687-24BF-4BAD-80B2-F585743CCB4B}" destId="{162148FF-0A44-4B22-8149-6BD0B231DDFA}" srcOrd="0" destOrd="0" presId="urn:microsoft.com/office/officeart/2005/8/layout/orgChart1"/>
    <dgm:cxn modelId="{4E93E124-BFB4-4141-9DF9-88849D186892}" type="presOf" srcId="{8247F2B0-D3D3-4B00-95BE-3AD6A6552DB9}" destId="{8E2D4C9C-02C8-4429-B2CD-14B1D0DBCB66}" srcOrd="0" destOrd="0" presId="urn:microsoft.com/office/officeart/2005/8/layout/orgChart1"/>
    <dgm:cxn modelId="{28C7AE25-8AC9-440F-95C2-F20078AAE808}" type="presOf" srcId="{3D5F6634-00EC-4B54-AA52-C42D494AE546}" destId="{A5817C77-6687-452F-8458-09CE001E21FA}" srcOrd="0" destOrd="0" presId="urn:microsoft.com/office/officeart/2005/8/layout/orgChart1"/>
    <dgm:cxn modelId="{D181FF25-A1AC-4338-AA09-E15430A50BC4}" type="presOf" srcId="{297B401F-FC7F-4C46-9924-23D9843135C4}" destId="{7B1CE997-DA3B-4C47-8FE5-644719E0E476}" srcOrd="1" destOrd="0" presId="urn:microsoft.com/office/officeart/2005/8/layout/orgChart1"/>
    <dgm:cxn modelId="{B124B12A-BF68-404E-BE0C-C04DA4E81B2D}" srcId="{27CAE5FA-6347-4A6F-90A5-18A3709C60F3}" destId="{585AEF4D-18C0-430C-BFA5-EE5EDB879C19}" srcOrd="1" destOrd="0" parTransId="{C1D65687-24BF-4BAD-80B2-F585743CCB4B}" sibTransId="{FD88AAD8-24A7-4C57-9F10-4D06608424F5}"/>
    <dgm:cxn modelId="{B98A9D30-75D7-4CB6-B625-B3581E941F9E}" type="presOf" srcId="{585AEF4D-18C0-430C-BFA5-EE5EDB879C19}" destId="{BF5292B4-38CE-42CD-87DF-4465354A5B45}" srcOrd="1" destOrd="0" presId="urn:microsoft.com/office/officeart/2005/8/layout/orgChart1"/>
    <dgm:cxn modelId="{0F20EA30-4776-4CDE-9296-220E1051ADD4}" srcId="{585AEF4D-18C0-430C-BFA5-EE5EDB879C19}" destId="{C76DFDAC-9281-40E9-B408-17EE7DD10EC0}" srcOrd="0" destOrd="0" parTransId="{3D5F6634-00EC-4B54-AA52-C42D494AE546}" sibTransId="{5B9A6D74-5700-4C93-8E54-76DFBD99D6BB}"/>
    <dgm:cxn modelId="{C9A70534-7585-4968-90A4-CB6EF2C6A0B5}" type="presOf" srcId="{75711B89-2734-4A3A-AC24-5FC77CF94F39}" destId="{B3DABD6A-B699-4E1A-8590-1B64F76B3A49}" srcOrd="0" destOrd="0" presId="urn:microsoft.com/office/officeart/2005/8/layout/orgChart1"/>
    <dgm:cxn modelId="{2C9A2D3A-AE94-4F9F-A02A-4B7BC977F76E}" srcId="{27CAE5FA-6347-4A6F-90A5-18A3709C60F3}" destId="{297B401F-FC7F-4C46-9924-23D9843135C4}" srcOrd="2" destOrd="0" parTransId="{05B20A4B-F65A-4894-B167-A97711B28FAB}" sibTransId="{0756DFBF-E30B-4B79-A424-C9257235BB89}"/>
    <dgm:cxn modelId="{E7B8BE4C-C0B4-44F9-B2ED-29A6A599476F}" srcId="{590922AE-216A-4469-B902-BEFA62E65134}" destId="{8247F2B0-D3D3-4B00-95BE-3AD6A6552DB9}" srcOrd="0" destOrd="0" parTransId="{06E37497-4E34-40DB-9AF2-2BFD997937DC}" sibTransId="{5BCEDDF6-792D-404A-8F50-D43A92624422}"/>
    <dgm:cxn modelId="{EC22D14F-E1D9-4A4F-BCF3-273D75795FFF}" type="presOf" srcId="{9635699E-0234-4D01-92A3-9D3E625FCB96}" destId="{B7B13638-E5A7-49A3-9A97-96B078A62652}" srcOrd="0" destOrd="0" presId="urn:microsoft.com/office/officeart/2005/8/layout/orgChart1"/>
    <dgm:cxn modelId="{753E4671-BEC9-4122-AF1B-DDA7D703D893}" type="presOf" srcId="{05B20A4B-F65A-4894-B167-A97711B28FAB}" destId="{4D3771F4-CB41-46FF-85D0-C55C100D79DB}" srcOrd="0" destOrd="0" presId="urn:microsoft.com/office/officeart/2005/8/layout/orgChart1"/>
    <dgm:cxn modelId="{73D70D54-0AD3-4951-8001-098C153C5922}" type="presOf" srcId="{590922AE-216A-4469-B902-BEFA62E65134}" destId="{6F16E123-C0DE-4773-B555-EF2D8E61752B}" srcOrd="0" destOrd="0" presId="urn:microsoft.com/office/officeart/2005/8/layout/orgChart1"/>
    <dgm:cxn modelId="{FDBD0195-7C52-45DF-9A4D-BCE9195D63E7}" type="presOf" srcId="{27CAE5FA-6347-4A6F-90A5-18A3709C60F3}" destId="{C6562C40-C736-4231-8D80-26C5EF5D9AD4}" srcOrd="0" destOrd="0" presId="urn:microsoft.com/office/officeart/2005/8/layout/orgChart1"/>
    <dgm:cxn modelId="{51A47195-265D-48D1-8C6D-6F65D5896FA8}" type="presOf" srcId="{ADA8B7B2-3F54-4BF8-A105-638765C97176}" destId="{8D64A021-5BF4-475E-BF40-438A285948A4}" srcOrd="0" destOrd="0" presId="urn:microsoft.com/office/officeart/2005/8/layout/orgChart1"/>
    <dgm:cxn modelId="{20F36397-D0A2-4412-915B-702613F1FFB6}" type="presOf" srcId="{297B401F-FC7F-4C46-9924-23D9843135C4}" destId="{832F8218-0CC8-4C1C-95B9-61890015182E}" srcOrd="0" destOrd="0" presId="urn:microsoft.com/office/officeart/2005/8/layout/orgChart1"/>
    <dgm:cxn modelId="{22BDA797-6767-44EA-997F-94FC7DC19A4A}" type="presOf" srcId="{FEEE0CED-F2A6-48E8-BE8E-ED0BAB725562}" destId="{3EA26776-3B64-4D6A-90DC-6E8AF255D1CE}" srcOrd="1" destOrd="0" presId="urn:microsoft.com/office/officeart/2005/8/layout/orgChart1"/>
    <dgm:cxn modelId="{7BED649E-4135-4B41-BE20-43B6E5E893D3}" srcId="{27CAE5FA-6347-4A6F-90A5-18A3709C60F3}" destId="{4DF6D31D-392B-44E2-AD11-70B465A5F333}" srcOrd="0" destOrd="0" parTransId="{ADA8B7B2-3F54-4BF8-A105-638765C97176}" sibTransId="{7602E74F-5973-4B73-9E83-454557599E25}"/>
    <dgm:cxn modelId="{40770AA9-AE4E-474C-A554-D6B1C5279922}" type="presOf" srcId="{4DF6D31D-392B-44E2-AD11-70B465A5F333}" destId="{41496BB6-6146-4E27-A003-4789010F3886}" srcOrd="0" destOrd="0" presId="urn:microsoft.com/office/officeart/2005/8/layout/orgChart1"/>
    <dgm:cxn modelId="{DBA522AB-8713-4A7D-831B-9699D3E2F71E}" type="presOf" srcId="{4DF6D31D-392B-44E2-AD11-70B465A5F333}" destId="{8190896B-E8F4-4A42-8BB1-CBE4340348A1}" srcOrd="1" destOrd="0" presId="urn:microsoft.com/office/officeart/2005/8/layout/orgChart1"/>
    <dgm:cxn modelId="{B3C0C3C0-279A-449A-AAE4-DC4AFBA3E7D1}" srcId="{8247F2B0-D3D3-4B00-95BE-3AD6A6552DB9}" destId="{27CAE5FA-6347-4A6F-90A5-18A3709C60F3}" srcOrd="0" destOrd="0" parTransId="{75711B89-2734-4A3A-AC24-5FC77CF94F39}" sibTransId="{6ECD1359-05F2-46FA-B02E-6594EC790A2B}"/>
    <dgm:cxn modelId="{94FBCBE3-7CE3-4AA5-B15E-808C0953813B}" type="presOf" srcId="{C76DFDAC-9281-40E9-B408-17EE7DD10EC0}" destId="{4B5B03A7-4D23-45C1-8AA4-5A08CBCCED24}" srcOrd="0" destOrd="0" presId="urn:microsoft.com/office/officeart/2005/8/layout/orgChart1"/>
    <dgm:cxn modelId="{FA9B6EEA-F879-41D4-91BB-C62790668A90}" type="presOf" srcId="{585AEF4D-18C0-430C-BFA5-EE5EDB879C19}" destId="{574BF1B9-934F-44E6-A64D-57B063454049}" srcOrd="0" destOrd="0" presId="urn:microsoft.com/office/officeart/2005/8/layout/orgChart1"/>
    <dgm:cxn modelId="{3F3FF0EC-0C1A-4B58-AA6B-4AFDE50771AF}" type="presOf" srcId="{C76DFDAC-9281-40E9-B408-17EE7DD10EC0}" destId="{BFF5C548-1071-4E1B-9A9E-D87ED17F496F}" srcOrd="1" destOrd="0" presId="urn:microsoft.com/office/officeart/2005/8/layout/orgChart1"/>
    <dgm:cxn modelId="{E4EA34ED-7870-401E-8AA7-B9AE8E095DD2}" type="presOf" srcId="{27CAE5FA-6347-4A6F-90A5-18A3709C60F3}" destId="{7777FAA2-419A-496D-9386-0BE05EFB462E}" srcOrd="1" destOrd="0" presId="urn:microsoft.com/office/officeart/2005/8/layout/orgChart1"/>
    <dgm:cxn modelId="{5DC0FEF0-ABC5-497B-8B17-3C63ADA14E98}" srcId="{297B401F-FC7F-4C46-9924-23D9843135C4}" destId="{FEEE0CED-F2A6-48E8-BE8E-ED0BAB725562}" srcOrd="0" destOrd="0" parTransId="{9635699E-0234-4D01-92A3-9D3E625FCB96}" sibTransId="{28D297DE-5AE2-4202-A285-F76E35902E82}"/>
    <dgm:cxn modelId="{050292F6-0F8C-4BC1-9845-385283AEFF4B}" type="presOf" srcId="{FEEE0CED-F2A6-48E8-BE8E-ED0BAB725562}" destId="{FBD40DF8-FF37-4D8B-A599-187A892C3D0C}" srcOrd="0" destOrd="0" presId="urn:microsoft.com/office/officeart/2005/8/layout/orgChart1"/>
    <dgm:cxn modelId="{1F7FC2FC-3A4C-4AD1-BE6A-5D7FDDD1BC6F}" type="presParOf" srcId="{6F16E123-C0DE-4773-B555-EF2D8E61752B}" destId="{EEE35C15-4100-4C74-B04D-70F0158E6DA4}" srcOrd="0" destOrd="0" presId="urn:microsoft.com/office/officeart/2005/8/layout/orgChart1"/>
    <dgm:cxn modelId="{FC7785A1-6490-4648-929B-1714B54ECA05}" type="presParOf" srcId="{EEE35C15-4100-4C74-B04D-70F0158E6DA4}" destId="{431194A7-3C02-46DE-AAE6-AAC03D085AEC}" srcOrd="0" destOrd="0" presId="urn:microsoft.com/office/officeart/2005/8/layout/orgChart1"/>
    <dgm:cxn modelId="{9B62B1F7-69C4-45DC-AC7F-4DD40C13FED7}" type="presParOf" srcId="{431194A7-3C02-46DE-AAE6-AAC03D085AEC}" destId="{8E2D4C9C-02C8-4429-B2CD-14B1D0DBCB66}" srcOrd="0" destOrd="0" presId="urn:microsoft.com/office/officeart/2005/8/layout/orgChart1"/>
    <dgm:cxn modelId="{5122E728-832A-4ABB-9A84-BDCBD9764FD9}" type="presParOf" srcId="{431194A7-3C02-46DE-AAE6-AAC03D085AEC}" destId="{9E204B69-D18C-4D2A-9279-45519EAC7334}" srcOrd="1" destOrd="0" presId="urn:microsoft.com/office/officeart/2005/8/layout/orgChart1"/>
    <dgm:cxn modelId="{8F030C58-154B-48F2-9232-7C407BF6455F}" type="presParOf" srcId="{EEE35C15-4100-4C74-B04D-70F0158E6DA4}" destId="{5A8C4D11-3652-4E20-A42C-24B60A184E3C}" srcOrd="1" destOrd="0" presId="urn:microsoft.com/office/officeart/2005/8/layout/orgChart1"/>
    <dgm:cxn modelId="{FB978473-005F-48DF-A1CA-DC9ECA10163A}" type="presParOf" srcId="{5A8C4D11-3652-4E20-A42C-24B60A184E3C}" destId="{B3DABD6A-B699-4E1A-8590-1B64F76B3A49}" srcOrd="0" destOrd="0" presId="urn:microsoft.com/office/officeart/2005/8/layout/orgChart1"/>
    <dgm:cxn modelId="{F975868B-706B-42A6-985B-C9E4152B2309}" type="presParOf" srcId="{5A8C4D11-3652-4E20-A42C-24B60A184E3C}" destId="{6FAC6FA0-37F0-4819-AF4E-0794AF114627}" srcOrd="1" destOrd="0" presId="urn:microsoft.com/office/officeart/2005/8/layout/orgChart1"/>
    <dgm:cxn modelId="{014E53D7-EABC-4A7B-A873-2920E58213EC}" type="presParOf" srcId="{6FAC6FA0-37F0-4819-AF4E-0794AF114627}" destId="{D0DB1027-A2E5-4816-AD8F-40CAA5D5BB11}" srcOrd="0" destOrd="0" presId="urn:microsoft.com/office/officeart/2005/8/layout/orgChart1"/>
    <dgm:cxn modelId="{CCAC0676-88F3-4F4B-BD31-4ED70B5E8FEC}" type="presParOf" srcId="{D0DB1027-A2E5-4816-AD8F-40CAA5D5BB11}" destId="{C6562C40-C736-4231-8D80-26C5EF5D9AD4}" srcOrd="0" destOrd="0" presId="urn:microsoft.com/office/officeart/2005/8/layout/orgChart1"/>
    <dgm:cxn modelId="{BE204416-37AC-45EA-829D-8F371535296C}" type="presParOf" srcId="{D0DB1027-A2E5-4816-AD8F-40CAA5D5BB11}" destId="{7777FAA2-419A-496D-9386-0BE05EFB462E}" srcOrd="1" destOrd="0" presId="urn:microsoft.com/office/officeart/2005/8/layout/orgChart1"/>
    <dgm:cxn modelId="{DE72A362-6A29-4EDA-A073-235716C9BB66}" type="presParOf" srcId="{6FAC6FA0-37F0-4819-AF4E-0794AF114627}" destId="{7C835324-BFB3-48FE-9274-4285D1B50BB1}" srcOrd="1" destOrd="0" presId="urn:microsoft.com/office/officeart/2005/8/layout/orgChart1"/>
    <dgm:cxn modelId="{1B8E8C8E-2821-4E41-B5BF-58B2D54EB6E8}" type="presParOf" srcId="{7C835324-BFB3-48FE-9274-4285D1B50BB1}" destId="{8D64A021-5BF4-475E-BF40-438A285948A4}" srcOrd="0" destOrd="0" presId="urn:microsoft.com/office/officeart/2005/8/layout/orgChart1"/>
    <dgm:cxn modelId="{7C8565D9-7310-4347-84C1-DE14EAA3B0F0}" type="presParOf" srcId="{7C835324-BFB3-48FE-9274-4285D1B50BB1}" destId="{801E0BD3-E0FB-4896-87A0-3DB8EC38DED1}" srcOrd="1" destOrd="0" presId="urn:microsoft.com/office/officeart/2005/8/layout/orgChart1"/>
    <dgm:cxn modelId="{C876DC83-B2FE-4A2D-AA2A-CC976252AAF6}" type="presParOf" srcId="{801E0BD3-E0FB-4896-87A0-3DB8EC38DED1}" destId="{BA40BD7F-9900-4DC4-881F-9E85C14E5F3E}" srcOrd="0" destOrd="0" presId="urn:microsoft.com/office/officeart/2005/8/layout/orgChart1"/>
    <dgm:cxn modelId="{26E94C55-5269-45BD-8D68-9C3048221082}" type="presParOf" srcId="{BA40BD7F-9900-4DC4-881F-9E85C14E5F3E}" destId="{41496BB6-6146-4E27-A003-4789010F3886}" srcOrd="0" destOrd="0" presId="urn:microsoft.com/office/officeart/2005/8/layout/orgChart1"/>
    <dgm:cxn modelId="{B8C543EA-55C3-4D7C-B17A-65726208F95D}" type="presParOf" srcId="{BA40BD7F-9900-4DC4-881F-9E85C14E5F3E}" destId="{8190896B-E8F4-4A42-8BB1-CBE4340348A1}" srcOrd="1" destOrd="0" presId="urn:microsoft.com/office/officeart/2005/8/layout/orgChart1"/>
    <dgm:cxn modelId="{84B89CC4-DF67-4C7E-85D1-5D0A3D6FE8A0}" type="presParOf" srcId="{801E0BD3-E0FB-4896-87A0-3DB8EC38DED1}" destId="{E4F5A42A-62F7-4CE6-833B-CA4A86A44C84}" srcOrd="1" destOrd="0" presId="urn:microsoft.com/office/officeart/2005/8/layout/orgChart1"/>
    <dgm:cxn modelId="{77F3A4D1-4F79-4F5F-A080-4DE1161C81F5}" type="presParOf" srcId="{801E0BD3-E0FB-4896-87A0-3DB8EC38DED1}" destId="{54DFC106-087A-487D-99CB-0358C50AF5DA}" srcOrd="2" destOrd="0" presId="urn:microsoft.com/office/officeart/2005/8/layout/orgChart1"/>
    <dgm:cxn modelId="{A800866C-0ED3-4F06-87C1-E1B3BA81669B}" type="presParOf" srcId="{7C835324-BFB3-48FE-9274-4285D1B50BB1}" destId="{162148FF-0A44-4B22-8149-6BD0B231DDFA}" srcOrd="2" destOrd="0" presId="urn:microsoft.com/office/officeart/2005/8/layout/orgChart1"/>
    <dgm:cxn modelId="{EAA99921-1261-4B9A-9DE2-CB1907DE58D7}" type="presParOf" srcId="{7C835324-BFB3-48FE-9274-4285D1B50BB1}" destId="{BA31B435-61CD-4D7D-9B63-956F663BD6FC}" srcOrd="3" destOrd="0" presId="urn:microsoft.com/office/officeart/2005/8/layout/orgChart1"/>
    <dgm:cxn modelId="{86B6372B-01EF-478D-86FE-A5D9BBFC82D9}" type="presParOf" srcId="{BA31B435-61CD-4D7D-9B63-956F663BD6FC}" destId="{6EBD75AF-D619-450E-804D-B3F492089A0F}" srcOrd="0" destOrd="0" presId="urn:microsoft.com/office/officeart/2005/8/layout/orgChart1"/>
    <dgm:cxn modelId="{1FF8FD2D-A38D-4BC4-9768-3495B31683F1}" type="presParOf" srcId="{6EBD75AF-D619-450E-804D-B3F492089A0F}" destId="{574BF1B9-934F-44E6-A64D-57B063454049}" srcOrd="0" destOrd="0" presId="urn:microsoft.com/office/officeart/2005/8/layout/orgChart1"/>
    <dgm:cxn modelId="{9704AFFD-A3AC-4555-8868-7BF6EB78E13A}" type="presParOf" srcId="{6EBD75AF-D619-450E-804D-B3F492089A0F}" destId="{BF5292B4-38CE-42CD-87DF-4465354A5B45}" srcOrd="1" destOrd="0" presId="urn:microsoft.com/office/officeart/2005/8/layout/orgChart1"/>
    <dgm:cxn modelId="{3EAD7FBA-B9CF-4D90-8C63-74DF2CA8029D}" type="presParOf" srcId="{BA31B435-61CD-4D7D-9B63-956F663BD6FC}" destId="{78107788-833A-46E2-827D-38CE1E5F7111}" srcOrd="1" destOrd="0" presId="urn:microsoft.com/office/officeart/2005/8/layout/orgChart1"/>
    <dgm:cxn modelId="{1BE2B424-3227-4BEB-9975-BD53C25307D6}" type="presParOf" srcId="{78107788-833A-46E2-827D-38CE1E5F7111}" destId="{A5817C77-6687-452F-8458-09CE001E21FA}" srcOrd="0" destOrd="0" presId="urn:microsoft.com/office/officeart/2005/8/layout/orgChart1"/>
    <dgm:cxn modelId="{C4ABEE43-A73B-485E-AFB2-B0A842AC1262}" type="presParOf" srcId="{78107788-833A-46E2-827D-38CE1E5F7111}" destId="{CEF6F90C-6527-4B18-BACD-703424C325D0}" srcOrd="1" destOrd="0" presId="urn:microsoft.com/office/officeart/2005/8/layout/orgChart1"/>
    <dgm:cxn modelId="{2F1B741E-372F-44F0-A9A1-C91BF397D065}" type="presParOf" srcId="{CEF6F90C-6527-4B18-BACD-703424C325D0}" destId="{3F6FC488-9011-4832-8EE1-9BD1EFB8B5A3}" srcOrd="0" destOrd="0" presId="urn:microsoft.com/office/officeart/2005/8/layout/orgChart1"/>
    <dgm:cxn modelId="{9627CD9B-EC26-4940-9882-34C1027020C3}" type="presParOf" srcId="{3F6FC488-9011-4832-8EE1-9BD1EFB8B5A3}" destId="{4B5B03A7-4D23-45C1-8AA4-5A08CBCCED24}" srcOrd="0" destOrd="0" presId="urn:microsoft.com/office/officeart/2005/8/layout/orgChart1"/>
    <dgm:cxn modelId="{4954DC6A-F929-46D1-97F2-3603EA916795}" type="presParOf" srcId="{3F6FC488-9011-4832-8EE1-9BD1EFB8B5A3}" destId="{BFF5C548-1071-4E1B-9A9E-D87ED17F496F}" srcOrd="1" destOrd="0" presId="urn:microsoft.com/office/officeart/2005/8/layout/orgChart1"/>
    <dgm:cxn modelId="{76622AF6-C46F-4030-A3ED-5E5EC8A6D7A5}" type="presParOf" srcId="{CEF6F90C-6527-4B18-BACD-703424C325D0}" destId="{0D2644A4-D0AB-4640-9B9D-8731F9A3A454}" srcOrd="1" destOrd="0" presId="urn:microsoft.com/office/officeart/2005/8/layout/orgChart1"/>
    <dgm:cxn modelId="{EEDA1323-9709-4151-BECA-779B2AFBEA13}" type="presParOf" srcId="{CEF6F90C-6527-4B18-BACD-703424C325D0}" destId="{0EDBD725-CF0E-4CA4-88B2-A3579E073017}" srcOrd="2" destOrd="0" presId="urn:microsoft.com/office/officeart/2005/8/layout/orgChart1"/>
    <dgm:cxn modelId="{E2501684-324C-4066-9D9D-12B15D50DCEE}" type="presParOf" srcId="{BA31B435-61CD-4D7D-9B63-956F663BD6FC}" destId="{D5BA6309-348D-4469-8BBE-15091F1E36C1}" srcOrd="2" destOrd="0" presId="urn:microsoft.com/office/officeart/2005/8/layout/orgChart1"/>
    <dgm:cxn modelId="{CBEE285B-6A1E-47E0-A423-A8EB60A1EC32}" type="presParOf" srcId="{7C835324-BFB3-48FE-9274-4285D1B50BB1}" destId="{4D3771F4-CB41-46FF-85D0-C55C100D79DB}" srcOrd="4" destOrd="0" presId="urn:microsoft.com/office/officeart/2005/8/layout/orgChart1"/>
    <dgm:cxn modelId="{00FBDA92-3111-4EBE-BC54-44C44B91244F}" type="presParOf" srcId="{7C835324-BFB3-48FE-9274-4285D1B50BB1}" destId="{BE623D9E-51B8-4006-9DC8-E9CA1A0F15B6}" srcOrd="5" destOrd="0" presId="urn:microsoft.com/office/officeart/2005/8/layout/orgChart1"/>
    <dgm:cxn modelId="{03BF8DF7-DB3C-4850-BD87-42C9467DA585}" type="presParOf" srcId="{BE623D9E-51B8-4006-9DC8-E9CA1A0F15B6}" destId="{24B80B9E-026E-405E-918E-CF6BC9DC0F51}" srcOrd="0" destOrd="0" presId="urn:microsoft.com/office/officeart/2005/8/layout/orgChart1"/>
    <dgm:cxn modelId="{B3EED8CF-E5E5-4ED9-8564-5DA2CDA32D1C}" type="presParOf" srcId="{24B80B9E-026E-405E-918E-CF6BC9DC0F51}" destId="{832F8218-0CC8-4C1C-95B9-61890015182E}" srcOrd="0" destOrd="0" presId="urn:microsoft.com/office/officeart/2005/8/layout/orgChart1"/>
    <dgm:cxn modelId="{E1D81348-E3CB-4282-B6B6-5C956DB83C10}" type="presParOf" srcId="{24B80B9E-026E-405E-918E-CF6BC9DC0F51}" destId="{7B1CE997-DA3B-4C47-8FE5-644719E0E476}" srcOrd="1" destOrd="0" presId="urn:microsoft.com/office/officeart/2005/8/layout/orgChart1"/>
    <dgm:cxn modelId="{1C4455C6-94D3-494E-85D2-7A8D13A020A5}" type="presParOf" srcId="{BE623D9E-51B8-4006-9DC8-E9CA1A0F15B6}" destId="{9AE17A0C-9C5E-4330-9BA6-511FD56FBFAC}" srcOrd="1" destOrd="0" presId="urn:microsoft.com/office/officeart/2005/8/layout/orgChart1"/>
    <dgm:cxn modelId="{AFA5FF9D-1FAA-4DEE-9B37-6DBEC0E0B88E}" type="presParOf" srcId="{9AE17A0C-9C5E-4330-9BA6-511FD56FBFAC}" destId="{B7B13638-E5A7-49A3-9A97-96B078A62652}" srcOrd="0" destOrd="0" presId="urn:microsoft.com/office/officeart/2005/8/layout/orgChart1"/>
    <dgm:cxn modelId="{128FFAE2-90EA-42C6-83DB-67E3C71EFDC6}" type="presParOf" srcId="{9AE17A0C-9C5E-4330-9BA6-511FD56FBFAC}" destId="{B8235117-C5C6-4AF3-8B9B-74E4A1068579}" srcOrd="1" destOrd="0" presId="urn:microsoft.com/office/officeart/2005/8/layout/orgChart1"/>
    <dgm:cxn modelId="{828F0F6E-397C-4206-B30C-F5C020537758}" type="presParOf" srcId="{B8235117-C5C6-4AF3-8B9B-74E4A1068579}" destId="{280724F3-37A4-47E8-A81A-9249CF5040AE}" srcOrd="0" destOrd="0" presId="urn:microsoft.com/office/officeart/2005/8/layout/orgChart1"/>
    <dgm:cxn modelId="{089FD5F2-D778-4E4B-B2F8-60D048DC1D19}" type="presParOf" srcId="{280724F3-37A4-47E8-A81A-9249CF5040AE}" destId="{FBD40DF8-FF37-4D8B-A599-187A892C3D0C}" srcOrd="0" destOrd="0" presId="urn:microsoft.com/office/officeart/2005/8/layout/orgChart1"/>
    <dgm:cxn modelId="{74DD8540-FD1F-4528-AD26-4150C51EDF92}" type="presParOf" srcId="{280724F3-37A4-47E8-A81A-9249CF5040AE}" destId="{3EA26776-3B64-4D6A-90DC-6E8AF255D1CE}" srcOrd="1" destOrd="0" presId="urn:microsoft.com/office/officeart/2005/8/layout/orgChart1"/>
    <dgm:cxn modelId="{0137B751-D4D3-4545-A37B-74FB295108CD}" type="presParOf" srcId="{B8235117-C5C6-4AF3-8B9B-74E4A1068579}" destId="{87FAFEA0-6C2B-47E1-983B-D394E0F550FA}" srcOrd="1" destOrd="0" presId="urn:microsoft.com/office/officeart/2005/8/layout/orgChart1"/>
    <dgm:cxn modelId="{0E15F2A3-2651-4ADB-A555-0D2863B7D5A1}" type="presParOf" srcId="{B8235117-C5C6-4AF3-8B9B-74E4A1068579}" destId="{9B5FC477-8FC7-44FE-A73D-F047AF112FCE}" srcOrd="2" destOrd="0" presId="urn:microsoft.com/office/officeart/2005/8/layout/orgChart1"/>
    <dgm:cxn modelId="{B97DB715-933D-4444-9F73-414E5EF301EA}" type="presParOf" srcId="{BE623D9E-51B8-4006-9DC8-E9CA1A0F15B6}" destId="{CF4C6A38-F373-441C-81AA-D1BFE453E2FE}" srcOrd="2" destOrd="0" presId="urn:microsoft.com/office/officeart/2005/8/layout/orgChart1"/>
    <dgm:cxn modelId="{E14FBA5E-3988-45E5-98A3-CA5BDB07F75F}" type="presParOf" srcId="{6FAC6FA0-37F0-4819-AF4E-0794AF114627}" destId="{E84D1369-B890-4490-97CE-C38D2D5B40E9}" srcOrd="2" destOrd="0" presId="urn:microsoft.com/office/officeart/2005/8/layout/orgChart1"/>
    <dgm:cxn modelId="{4B942E6D-B8C9-4134-AB30-EFB48F0CFB6E}" type="presParOf" srcId="{EEE35C15-4100-4C74-B04D-70F0158E6DA4}" destId="{14A5A93B-3AFE-413A-8CD1-787543E735C9}"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0922AE-216A-4469-B902-BEFA62E65134}" type="doc">
      <dgm:prSet loTypeId="urn:microsoft.com/office/officeart/2005/8/layout/orgChart1" loCatId="hierarchy" qsTypeId="urn:microsoft.com/office/officeart/2005/8/quickstyle/simple4" qsCatId="simple" csTypeId="urn:microsoft.com/office/officeart/2005/8/colors/colorful1#2" csCatId="colorful" phldr="1"/>
      <dgm:spPr/>
      <dgm:t>
        <a:bodyPr/>
        <a:lstStyle/>
        <a:p>
          <a:endParaRPr lang="fr-FR"/>
        </a:p>
      </dgm:t>
    </dgm:pt>
    <dgm:pt modelId="{8247F2B0-D3D3-4B00-95BE-3AD6A6552DB9}">
      <dgm:prSet/>
      <dgm:spPr/>
      <dgm:t>
        <a:bodyPr/>
        <a:lstStyle/>
        <a:p>
          <a:r>
            <a:rPr lang="es-DO" dirty="0"/>
            <a:t>Agentes</a:t>
          </a:r>
          <a:r>
            <a:rPr lang="es-DO" baseline="0" dirty="0"/>
            <a:t> Privados y Mixtos</a:t>
          </a:r>
          <a:endParaRPr lang="es-DO" dirty="0"/>
        </a:p>
      </dgm:t>
    </dgm:pt>
    <dgm:pt modelId="{06E37497-4E34-40DB-9AF2-2BFD997937DC}" type="parTrans" cxnId="{E7B8BE4C-C0B4-44F9-B2ED-29A6A599476F}">
      <dgm:prSet/>
      <dgm:spPr/>
      <dgm:t>
        <a:bodyPr/>
        <a:lstStyle/>
        <a:p>
          <a:endParaRPr lang="es-DO"/>
        </a:p>
      </dgm:t>
    </dgm:pt>
    <dgm:pt modelId="{5BCEDDF6-792D-404A-8F50-D43A92624422}" type="sibTrans" cxnId="{E7B8BE4C-C0B4-44F9-B2ED-29A6A599476F}">
      <dgm:prSet/>
      <dgm:spPr/>
      <dgm:t>
        <a:bodyPr/>
        <a:lstStyle/>
        <a:p>
          <a:endParaRPr lang="es-DO"/>
        </a:p>
      </dgm:t>
    </dgm:pt>
    <dgm:pt modelId="{6F16E123-C0DE-4773-B555-EF2D8E61752B}" type="pres">
      <dgm:prSet presAssocID="{590922AE-216A-4469-B902-BEFA62E65134}" presName="hierChild1" presStyleCnt="0">
        <dgm:presLayoutVars>
          <dgm:orgChart val="1"/>
          <dgm:chPref val="1"/>
          <dgm:dir/>
          <dgm:animOne val="branch"/>
          <dgm:animLvl val="lvl"/>
          <dgm:resizeHandles/>
        </dgm:presLayoutVars>
      </dgm:prSet>
      <dgm:spPr/>
    </dgm:pt>
    <dgm:pt modelId="{EEE35C15-4100-4C74-B04D-70F0158E6DA4}" type="pres">
      <dgm:prSet presAssocID="{8247F2B0-D3D3-4B00-95BE-3AD6A6552DB9}" presName="hierRoot1" presStyleCnt="0">
        <dgm:presLayoutVars>
          <dgm:hierBranch val="init"/>
        </dgm:presLayoutVars>
      </dgm:prSet>
      <dgm:spPr/>
    </dgm:pt>
    <dgm:pt modelId="{431194A7-3C02-46DE-AAE6-AAC03D085AEC}" type="pres">
      <dgm:prSet presAssocID="{8247F2B0-D3D3-4B00-95BE-3AD6A6552DB9}" presName="rootComposite1" presStyleCnt="0"/>
      <dgm:spPr/>
    </dgm:pt>
    <dgm:pt modelId="{8E2D4C9C-02C8-4429-B2CD-14B1D0DBCB66}" type="pres">
      <dgm:prSet presAssocID="{8247F2B0-D3D3-4B00-95BE-3AD6A6552DB9}" presName="rootText1" presStyleLbl="node0" presStyleIdx="0" presStyleCnt="1" custScaleX="10924" custScaleY="5324" custLinFactNeighborX="-2" custLinFactNeighborY="258">
        <dgm:presLayoutVars>
          <dgm:chPref val="3"/>
        </dgm:presLayoutVars>
      </dgm:prSet>
      <dgm:spPr/>
    </dgm:pt>
    <dgm:pt modelId="{9E204B69-D18C-4D2A-9279-45519EAC7334}" type="pres">
      <dgm:prSet presAssocID="{8247F2B0-D3D3-4B00-95BE-3AD6A6552DB9}" presName="rootConnector1" presStyleLbl="node1" presStyleIdx="0" presStyleCnt="0"/>
      <dgm:spPr/>
    </dgm:pt>
    <dgm:pt modelId="{5A8C4D11-3652-4E20-A42C-24B60A184E3C}" type="pres">
      <dgm:prSet presAssocID="{8247F2B0-D3D3-4B00-95BE-3AD6A6552DB9}" presName="hierChild2" presStyleCnt="0"/>
      <dgm:spPr/>
    </dgm:pt>
    <dgm:pt modelId="{14A5A93B-3AFE-413A-8CD1-787543E735C9}" type="pres">
      <dgm:prSet presAssocID="{8247F2B0-D3D3-4B00-95BE-3AD6A6552DB9}" presName="hierChild3" presStyleCnt="0"/>
      <dgm:spPr/>
    </dgm:pt>
  </dgm:ptLst>
  <dgm:cxnLst>
    <dgm:cxn modelId="{15AA4647-D104-4CEF-9E66-7C03D572A2B3}" type="presOf" srcId="{8247F2B0-D3D3-4B00-95BE-3AD6A6552DB9}" destId="{8E2D4C9C-02C8-4429-B2CD-14B1D0DBCB66}" srcOrd="0" destOrd="0" presId="urn:microsoft.com/office/officeart/2005/8/layout/orgChart1"/>
    <dgm:cxn modelId="{E7B8BE4C-C0B4-44F9-B2ED-29A6A599476F}" srcId="{590922AE-216A-4469-B902-BEFA62E65134}" destId="{8247F2B0-D3D3-4B00-95BE-3AD6A6552DB9}" srcOrd="0" destOrd="0" parTransId="{06E37497-4E34-40DB-9AF2-2BFD997937DC}" sibTransId="{5BCEDDF6-792D-404A-8F50-D43A92624422}"/>
    <dgm:cxn modelId="{B7CCC0B2-17A9-4CB4-86F5-970B350F2469}" type="presOf" srcId="{590922AE-216A-4469-B902-BEFA62E65134}" destId="{6F16E123-C0DE-4773-B555-EF2D8E61752B}" srcOrd="0" destOrd="0" presId="urn:microsoft.com/office/officeart/2005/8/layout/orgChart1"/>
    <dgm:cxn modelId="{044436F4-A306-45ED-9E14-A251A7BECD55}" type="presOf" srcId="{8247F2B0-D3D3-4B00-95BE-3AD6A6552DB9}" destId="{9E204B69-D18C-4D2A-9279-45519EAC7334}" srcOrd="1" destOrd="0" presId="urn:microsoft.com/office/officeart/2005/8/layout/orgChart1"/>
    <dgm:cxn modelId="{5186B9E1-6FB0-4055-8BCA-9B78ED866B86}" type="presParOf" srcId="{6F16E123-C0DE-4773-B555-EF2D8E61752B}" destId="{EEE35C15-4100-4C74-B04D-70F0158E6DA4}" srcOrd="0" destOrd="0" presId="urn:microsoft.com/office/officeart/2005/8/layout/orgChart1"/>
    <dgm:cxn modelId="{7C2660BA-141F-4ECE-904D-27863D3B996E}" type="presParOf" srcId="{EEE35C15-4100-4C74-B04D-70F0158E6DA4}" destId="{431194A7-3C02-46DE-AAE6-AAC03D085AEC}" srcOrd="0" destOrd="0" presId="urn:microsoft.com/office/officeart/2005/8/layout/orgChart1"/>
    <dgm:cxn modelId="{375DA32F-57C2-467F-8C0E-FE35ABC22601}" type="presParOf" srcId="{431194A7-3C02-46DE-AAE6-AAC03D085AEC}" destId="{8E2D4C9C-02C8-4429-B2CD-14B1D0DBCB66}" srcOrd="0" destOrd="0" presId="urn:microsoft.com/office/officeart/2005/8/layout/orgChart1"/>
    <dgm:cxn modelId="{6464FC77-B61D-495A-B158-78CD89A1097C}" type="presParOf" srcId="{431194A7-3C02-46DE-AAE6-AAC03D085AEC}" destId="{9E204B69-D18C-4D2A-9279-45519EAC7334}" srcOrd="1" destOrd="0" presId="urn:microsoft.com/office/officeart/2005/8/layout/orgChart1"/>
    <dgm:cxn modelId="{0ECD3A2A-8093-4E72-9C74-6CCD8B33C6A2}" type="presParOf" srcId="{EEE35C15-4100-4C74-B04D-70F0158E6DA4}" destId="{5A8C4D11-3652-4E20-A42C-24B60A184E3C}" srcOrd="1" destOrd="0" presId="urn:microsoft.com/office/officeart/2005/8/layout/orgChart1"/>
    <dgm:cxn modelId="{DF11A3B8-F80F-4BBC-9510-EB3F3D159216}" type="presParOf" srcId="{EEE35C15-4100-4C74-B04D-70F0158E6DA4}" destId="{14A5A93B-3AFE-413A-8CD1-787543E735C9}" srcOrd="2" destOrd="0" presId="urn:microsoft.com/office/officeart/2005/8/layout/orgChar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0922AE-216A-4469-B902-BEFA62E65134}" type="doc">
      <dgm:prSet loTypeId="urn:microsoft.com/office/officeart/2008/layout/HorizontalMultiLevelHierarchy" loCatId="hierarchy" qsTypeId="urn:microsoft.com/office/officeart/2005/8/quickstyle/simple4" qsCatId="simple" csTypeId="urn:microsoft.com/office/officeart/2005/8/colors/colorful1#3" csCatId="colorful" phldr="1"/>
      <dgm:spPr/>
      <dgm:t>
        <a:bodyPr/>
        <a:lstStyle/>
        <a:p>
          <a:endParaRPr lang="fr-FR"/>
        </a:p>
      </dgm:t>
    </dgm:pt>
    <dgm:pt modelId="{19AA1901-F30B-4AB3-BAD0-0E3A4B1F6EFF}">
      <dgm:prSet phldrT="[Text]"/>
      <dgm:spPr/>
      <dgm:t>
        <a:bodyPr/>
        <a:lstStyle/>
        <a:p>
          <a:r>
            <a:rPr lang="en-US" dirty="0"/>
            <a:t>Distribución</a:t>
          </a:r>
          <a:endParaRPr lang="fr-FR" dirty="0"/>
        </a:p>
      </dgm:t>
    </dgm:pt>
    <dgm:pt modelId="{76A751D5-23E7-4985-8FCA-18F91B795E05}" type="parTrans" cxnId="{F97BC114-4ACE-41AC-B285-C2DE7B2EA5B7}">
      <dgm:prSet/>
      <dgm:spPr/>
      <dgm:t>
        <a:bodyPr/>
        <a:lstStyle/>
        <a:p>
          <a:endParaRPr lang="fr-FR"/>
        </a:p>
      </dgm:t>
    </dgm:pt>
    <dgm:pt modelId="{662045A3-02F7-4240-903E-1A484E1F5AA8}" type="sibTrans" cxnId="{F97BC114-4ACE-41AC-B285-C2DE7B2EA5B7}">
      <dgm:prSet/>
      <dgm:spPr/>
      <dgm:t>
        <a:bodyPr/>
        <a:lstStyle/>
        <a:p>
          <a:endParaRPr lang="fr-FR"/>
        </a:p>
      </dgm:t>
    </dgm:pt>
    <dgm:pt modelId="{31BD9E64-F2F7-41EA-BF81-BED0A82B1275}">
      <dgm:prSet phldrT="[Text]"/>
      <dgm:spPr/>
      <dgm:t>
        <a:bodyPr/>
        <a:lstStyle/>
        <a:p>
          <a:r>
            <a:rPr lang="en-US" dirty="0"/>
            <a:t>EDENORTE</a:t>
          </a:r>
          <a:endParaRPr lang="fr-FR" dirty="0"/>
        </a:p>
      </dgm:t>
    </dgm:pt>
    <dgm:pt modelId="{FB3B6BCC-FAAF-4E4F-8442-EDB2B4C0671D}" type="parTrans" cxnId="{A0C49C73-65C4-4D7B-B31B-DB7EC35994A8}">
      <dgm:prSet/>
      <dgm:spPr/>
      <dgm:t>
        <a:bodyPr/>
        <a:lstStyle/>
        <a:p>
          <a:endParaRPr lang="fr-FR"/>
        </a:p>
      </dgm:t>
    </dgm:pt>
    <dgm:pt modelId="{585F2BD4-76B9-4962-B571-14B0268E3972}" type="sibTrans" cxnId="{A0C49C73-65C4-4D7B-B31B-DB7EC35994A8}">
      <dgm:prSet/>
      <dgm:spPr/>
      <dgm:t>
        <a:bodyPr/>
        <a:lstStyle/>
        <a:p>
          <a:endParaRPr lang="fr-FR"/>
        </a:p>
      </dgm:t>
    </dgm:pt>
    <dgm:pt modelId="{56664F51-B2D4-45C9-A123-34451AA6B074}">
      <dgm:prSet phldrT="[Text]"/>
      <dgm:spPr/>
      <dgm:t>
        <a:bodyPr/>
        <a:lstStyle/>
        <a:p>
          <a:r>
            <a:rPr lang="en-US" dirty="0"/>
            <a:t>EDESUR</a:t>
          </a:r>
          <a:endParaRPr lang="fr-FR" dirty="0"/>
        </a:p>
      </dgm:t>
    </dgm:pt>
    <dgm:pt modelId="{5CB9EC81-1BBB-4391-B0EC-622847ABB696}" type="parTrans" cxnId="{F701DE3E-8203-4902-970A-91E449DBE140}">
      <dgm:prSet/>
      <dgm:spPr/>
      <dgm:t>
        <a:bodyPr/>
        <a:lstStyle/>
        <a:p>
          <a:endParaRPr lang="fr-FR"/>
        </a:p>
      </dgm:t>
    </dgm:pt>
    <dgm:pt modelId="{7807F92F-3BE3-4B9F-84A8-BBF5B92A2B88}" type="sibTrans" cxnId="{F701DE3E-8203-4902-970A-91E449DBE140}">
      <dgm:prSet/>
      <dgm:spPr/>
      <dgm:t>
        <a:bodyPr/>
        <a:lstStyle/>
        <a:p>
          <a:endParaRPr lang="fr-FR"/>
        </a:p>
      </dgm:t>
    </dgm:pt>
    <dgm:pt modelId="{B9943E13-A6F2-4134-9D99-6661BAEC602D}">
      <dgm:prSet phldrT="[Text]"/>
      <dgm:spPr/>
      <dgm:t>
        <a:bodyPr/>
        <a:lstStyle/>
        <a:p>
          <a:r>
            <a:rPr lang="en-US" dirty="0"/>
            <a:t>EDEESTE</a:t>
          </a:r>
          <a:endParaRPr lang="fr-FR" dirty="0"/>
        </a:p>
      </dgm:t>
    </dgm:pt>
    <dgm:pt modelId="{28620B0B-D01E-4CAE-9A59-74D3584F57FB}" type="parTrans" cxnId="{831237E2-0E85-44CC-93B3-9EA7D9F851E3}">
      <dgm:prSet/>
      <dgm:spPr/>
      <dgm:t>
        <a:bodyPr/>
        <a:lstStyle/>
        <a:p>
          <a:endParaRPr lang="fr-FR"/>
        </a:p>
      </dgm:t>
    </dgm:pt>
    <dgm:pt modelId="{D8AC4152-3647-43D5-A32D-DCC1FD364FAA}" type="sibTrans" cxnId="{831237E2-0E85-44CC-93B3-9EA7D9F851E3}">
      <dgm:prSet/>
      <dgm:spPr/>
      <dgm:t>
        <a:bodyPr/>
        <a:lstStyle/>
        <a:p>
          <a:endParaRPr lang="fr-FR"/>
        </a:p>
      </dgm:t>
    </dgm:pt>
    <dgm:pt modelId="{4A03F2A5-38CF-4AF6-AFA8-88B4084502C2}">
      <dgm:prSet/>
      <dgm:spPr/>
      <dgm:t>
        <a:bodyPr/>
        <a:lstStyle/>
        <a:p>
          <a:r>
            <a:rPr lang="fr-FR" dirty="0"/>
            <a:t>EPDL</a:t>
          </a:r>
        </a:p>
      </dgm:t>
    </dgm:pt>
    <dgm:pt modelId="{BC75BF14-26E3-493B-876F-656D4D1A3BF6}" type="parTrans" cxnId="{1303C01E-659A-4231-89CB-E2E05EE5B400}">
      <dgm:prSet/>
      <dgm:spPr/>
      <dgm:t>
        <a:bodyPr/>
        <a:lstStyle/>
        <a:p>
          <a:endParaRPr lang="fr-FR"/>
        </a:p>
      </dgm:t>
    </dgm:pt>
    <dgm:pt modelId="{BE631C46-6A70-44CD-90D8-DA611D1E97B9}" type="sibTrans" cxnId="{1303C01E-659A-4231-89CB-E2E05EE5B400}">
      <dgm:prSet/>
      <dgm:spPr/>
      <dgm:t>
        <a:bodyPr/>
        <a:lstStyle/>
        <a:p>
          <a:endParaRPr lang="fr-FR"/>
        </a:p>
      </dgm:t>
    </dgm:pt>
    <dgm:pt modelId="{F3C3A2E4-6C61-4817-9473-7143C16C38BE}">
      <dgm:prSet/>
      <dgm:spPr/>
      <dgm:t>
        <a:bodyPr/>
        <a:lstStyle/>
        <a:p>
          <a:r>
            <a:rPr lang="es-DO" dirty="0"/>
            <a:t>LFT</a:t>
          </a:r>
        </a:p>
      </dgm:t>
    </dgm:pt>
    <dgm:pt modelId="{91501F62-CD22-400D-919C-5F9FA5D392F6}" type="parTrans" cxnId="{4A91D09A-46BE-4B66-AD81-E8CEA1D24BD3}">
      <dgm:prSet/>
      <dgm:spPr/>
      <dgm:t>
        <a:bodyPr/>
        <a:lstStyle/>
        <a:p>
          <a:endParaRPr lang="es-DO"/>
        </a:p>
      </dgm:t>
    </dgm:pt>
    <dgm:pt modelId="{64365FC5-C3A0-42AA-826C-511AB460EC1E}" type="sibTrans" cxnId="{4A91D09A-46BE-4B66-AD81-E8CEA1D24BD3}">
      <dgm:prSet/>
      <dgm:spPr/>
      <dgm:t>
        <a:bodyPr/>
        <a:lstStyle/>
        <a:p>
          <a:endParaRPr lang="es-DO"/>
        </a:p>
      </dgm:t>
    </dgm:pt>
    <dgm:pt modelId="{D02E721D-C8F9-42B8-BA58-7466986A164D}" type="pres">
      <dgm:prSet presAssocID="{590922AE-216A-4469-B902-BEFA62E65134}" presName="Name0" presStyleCnt="0">
        <dgm:presLayoutVars>
          <dgm:chPref val="1"/>
          <dgm:dir/>
          <dgm:animOne val="branch"/>
          <dgm:animLvl val="lvl"/>
          <dgm:resizeHandles val="exact"/>
        </dgm:presLayoutVars>
      </dgm:prSet>
      <dgm:spPr/>
    </dgm:pt>
    <dgm:pt modelId="{5A984477-7AA9-428C-9994-A22576A56CD1}" type="pres">
      <dgm:prSet presAssocID="{19AA1901-F30B-4AB3-BAD0-0E3A4B1F6EFF}" presName="root1" presStyleCnt="0"/>
      <dgm:spPr/>
    </dgm:pt>
    <dgm:pt modelId="{D7FE5BCD-74D2-468B-8366-08C832AD7B47}" type="pres">
      <dgm:prSet presAssocID="{19AA1901-F30B-4AB3-BAD0-0E3A4B1F6EFF}" presName="LevelOneTextNode" presStyleLbl="node0" presStyleIdx="0" presStyleCnt="1" custLinFactNeighborX="-96953" custLinFactNeighborY="-192">
        <dgm:presLayoutVars>
          <dgm:chPref val="3"/>
        </dgm:presLayoutVars>
      </dgm:prSet>
      <dgm:spPr/>
    </dgm:pt>
    <dgm:pt modelId="{93313C9F-E88E-40C0-AB93-86CFF3F40784}" type="pres">
      <dgm:prSet presAssocID="{19AA1901-F30B-4AB3-BAD0-0E3A4B1F6EFF}" presName="level2hierChild" presStyleCnt="0"/>
      <dgm:spPr/>
    </dgm:pt>
    <dgm:pt modelId="{59B7D7CE-90CA-4086-8F1F-F788E27C27AA}" type="pres">
      <dgm:prSet presAssocID="{FB3B6BCC-FAAF-4E4F-8442-EDB2B4C0671D}" presName="conn2-1" presStyleLbl="parChTrans1D2" presStyleIdx="0" presStyleCnt="5"/>
      <dgm:spPr/>
    </dgm:pt>
    <dgm:pt modelId="{54FF3745-3988-4BBB-A7ED-EB9DD18FD9D8}" type="pres">
      <dgm:prSet presAssocID="{FB3B6BCC-FAAF-4E4F-8442-EDB2B4C0671D}" presName="connTx" presStyleLbl="parChTrans1D2" presStyleIdx="0" presStyleCnt="5"/>
      <dgm:spPr/>
    </dgm:pt>
    <dgm:pt modelId="{DF355943-6035-4ED6-9405-B3AFF1BC8D85}" type="pres">
      <dgm:prSet presAssocID="{31BD9E64-F2F7-41EA-BF81-BED0A82B1275}" presName="root2" presStyleCnt="0"/>
      <dgm:spPr/>
    </dgm:pt>
    <dgm:pt modelId="{13937AE6-E72E-44B9-A75E-8917A3D0DC49}" type="pres">
      <dgm:prSet presAssocID="{31BD9E64-F2F7-41EA-BF81-BED0A82B1275}" presName="LevelTwoTextNode" presStyleLbl="node2" presStyleIdx="0" presStyleCnt="5">
        <dgm:presLayoutVars>
          <dgm:chPref val="3"/>
        </dgm:presLayoutVars>
      </dgm:prSet>
      <dgm:spPr/>
    </dgm:pt>
    <dgm:pt modelId="{C551BF56-C8CD-49FC-A967-506C097B980C}" type="pres">
      <dgm:prSet presAssocID="{31BD9E64-F2F7-41EA-BF81-BED0A82B1275}" presName="level3hierChild" presStyleCnt="0"/>
      <dgm:spPr/>
    </dgm:pt>
    <dgm:pt modelId="{82000276-10D0-42B6-8A29-6059A88806E3}" type="pres">
      <dgm:prSet presAssocID="{5CB9EC81-1BBB-4391-B0EC-622847ABB696}" presName="conn2-1" presStyleLbl="parChTrans1D2" presStyleIdx="1" presStyleCnt="5"/>
      <dgm:spPr/>
    </dgm:pt>
    <dgm:pt modelId="{8B016538-4112-4460-B3BE-1193E7BB32E2}" type="pres">
      <dgm:prSet presAssocID="{5CB9EC81-1BBB-4391-B0EC-622847ABB696}" presName="connTx" presStyleLbl="parChTrans1D2" presStyleIdx="1" presStyleCnt="5"/>
      <dgm:spPr/>
    </dgm:pt>
    <dgm:pt modelId="{DBAAB994-E086-49B9-BCEF-E30737110881}" type="pres">
      <dgm:prSet presAssocID="{56664F51-B2D4-45C9-A123-34451AA6B074}" presName="root2" presStyleCnt="0"/>
      <dgm:spPr/>
    </dgm:pt>
    <dgm:pt modelId="{24C12FB7-01EC-451C-A380-5507EF1A758B}" type="pres">
      <dgm:prSet presAssocID="{56664F51-B2D4-45C9-A123-34451AA6B074}" presName="LevelTwoTextNode" presStyleLbl="node2" presStyleIdx="1" presStyleCnt="5">
        <dgm:presLayoutVars>
          <dgm:chPref val="3"/>
        </dgm:presLayoutVars>
      </dgm:prSet>
      <dgm:spPr/>
    </dgm:pt>
    <dgm:pt modelId="{01ACD99E-46CB-4365-8643-2C78AFC6600F}" type="pres">
      <dgm:prSet presAssocID="{56664F51-B2D4-45C9-A123-34451AA6B074}" presName="level3hierChild" presStyleCnt="0"/>
      <dgm:spPr/>
    </dgm:pt>
    <dgm:pt modelId="{660A5CA0-B0A8-434C-841A-EF2290A07847}" type="pres">
      <dgm:prSet presAssocID="{28620B0B-D01E-4CAE-9A59-74D3584F57FB}" presName="conn2-1" presStyleLbl="parChTrans1D2" presStyleIdx="2" presStyleCnt="5"/>
      <dgm:spPr/>
    </dgm:pt>
    <dgm:pt modelId="{CD0BE343-95A8-4BBB-AE62-87728BEE0AC9}" type="pres">
      <dgm:prSet presAssocID="{28620B0B-D01E-4CAE-9A59-74D3584F57FB}" presName="connTx" presStyleLbl="parChTrans1D2" presStyleIdx="2" presStyleCnt="5"/>
      <dgm:spPr/>
    </dgm:pt>
    <dgm:pt modelId="{2CB0D96D-7B56-4B06-8030-18711792B6DD}" type="pres">
      <dgm:prSet presAssocID="{B9943E13-A6F2-4134-9D99-6661BAEC602D}" presName="root2" presStyleCnt="0"/>
      <dgm:spPr/>
    </dgm:pt>
    <dgm:pt modelId="{5AC79F32-D682-4C90-959B-282067A115DA}" type="pres">
      <dgm:prSet presAssocID="{B9943E13-A6F2-4134-9D99-6661BAEC602D}" presName="LevelTwoTextNode" presStyleLbl="node2" presStyleIdx="2" presStyleCnt="5">
        <dgm:presLayoutVars>
          <dgm:chPref val="3"/>
        </dgm:presLayoutVars>
      </dgm:prSet>
      <dgm:spPr/>
    </dgm:pt>
    <dgm:pt modelId="{B3674466-8F8F-4A94-A10E-2688703FBA5F}" type="pres">
      <dgm:prSet presAssocID="{B9943E13-A6F2-4134-9D99-6661BAEC602D}" presName="level3hierChild" presStyleCnt="0"/>
      <dgm:spPr/>
    </dgm:pt>
    <dgm:pt modelId="{800857BD-53E1-43A1-9972-D39EC8F43612}" type="pres">
      <dgm:prSet presAssocID="{91501F62-CD22-400D-919C-5F9FA5D392F6}" presName="conn2-1" presStyleLbl="parChTrans1D2" presStyleIdx="3" presStyleCnt="5"/>
      <dgm:spPr/>
    </dgm:pt>
    <dgm:pt modelId="{6016DFE9-8935-4736-BC10-2163F6F2D325}" type="pres">
      <dgm:prSet presAssocID="{91501F62-CD22-400D-919C-5F9FA5D392F6}" presName="connTx" presStyleLbl="parChTrans1D2" presStyleIdx="3" presStyleCnt="5"/>
      <dgm:spPr/>
    </dgm:pt>
    <dgm:pt modelId="{0F7B9F06-A64F-4EC3-8D64-F4CDE27B4279}" type="pres">
      <dgm:prSet presAssocID="{F3C3A2E4-6C61-4817-9473-7143C16C38BE}" presName="root2" presStyleCnt="0"/>
      <dgm:spPr/>
    </dgm:pt>
    <dgm:pt modelId="{AA652EF6-A666-4507-B8B1-A015C2BA149B}" type="pres">
      <dgm:prSet presAssocID="{F3C3A2E4-6C61-4817-9473-7143C16C38BE}" presName="LevelTwoTextNode" presStyleLbl="node2" presStyleIdx="3" presStyleCnt="5">
        <dgm:presLayoutVars>
          <dgm:chPref val="3"/>
        </dgm:presLayoutVars>
      </dgm:prSet>
      <dgm:spPr/>
    </dgm:pt>
    <dgm:pt modelId="{439A8A26-298E-4678-9ACD-961FBD0592A4}" type="pres">
      <dgm:prSet presAssocID="{F3C3A2E4-6C61-4817-9473-7143C16C38BE}" presName="level3hierChild" presStyleCnt="0"/>
      <dgm:spPr/>
    </dgm:pt>
    <dgm:pt modelId="{3067B4D3-5D60-4FA5-BB98-05AB33F060F3}" type="pres">
      <dgm:prSet presAssocID="{BC75BF14-26E3-493B-876F-656D4D1A3BF6}" presName="conn2-1" presStyleLbl="parChTrans1D2" presStyleIdx="4" presStyleCnt="5"/>
      <dgm:spPr/>
    </dgm:pt>
    <dgm:pt modelId="{E898D77C-E15E-4FE6-9DCA-E52B563D9E22}" type="pres">
      <dgm:prSet presAssocID="{BC75BF14-26E3-493B-876F-656D4D1A3BF6}" presName="connTx" presStyleLbl="parChTrans1D2" presStyleIdx="4" presStyleCnt="5"/>
      <dgm:spPr/>
    </dgm:pt>
    <dgm:pt modelId="{DC757A9D-74D4-4084-810E-32A88F4E14F3}" type="pres">
      <dgm:prSet presAssocID="{4A03F2A5-38CF-4AF6-AFA8-88B4084502C2}" presName="root2" presStyleCnt="0"/>
      <dgm:spPr/>
    </dgm:pt>
    <dgm:pt modelId="{A268D2E1-C5D1-4A81-97C6-7FE378E7E340}" type="pres">
      <dgm:prSet presAssocID="{4A03F2A5-38CF-4AF6-AFA8-88B4084502C2}" presName="LevelTwoTextNode" presStyleLbl="node2" presStyleIdx="4" presStyleCnt="5">
        <dgm:presLayoutVars>
          <dgm:chPref val="3"/>
        </dgm:presLayoutVars>
      </dgm:prSet>
      <dgm:spPr/>
    </dgm:pt>
    <dgm:pt modelId="{6F4AB417-6FBA-4692-8271-2DF818F26C2E}" type="pres">
      <dgm:prSet presAssocID="{4A03F2A5-38CF-4AF6-AFA8-88B4084502C2}" presName="level3hierChild" presStyleCnt="0"/>
      <dgm:spPr/>
    </dgm:pt>
  </dgm:ptLst>
  <dgm:cxnLst>
    <dgm:cxn modelId="{079DB802-1637-4C66-9E45-EA43BC60214B}" type="presOf" srcId="{4A03F2A5-38CF-4AF6-AFA8-88B4084502C2}" destId="{A268D2E1-C5D1-4A81-97C6-7FE378E7E340}" srcOrd="0" destOrd="0" presId="urn:microsoft.com/office/officeart/2008/layout/HorizontalMultiLevelHierarchy"/>
    <dgm:cxn modelId="{F97BC114-4ACE-41AC-B285-C2DE7B2EA5B7}" srcId="{590922AE-216A-4469-B902-BEFA62E65134}" destId="{19AA1901-F30B-4AB3-BAD0-0E3A4B1F6EFF}" srcOrd="0" destOrd="0" parTransId="{76A751D5-23E7-4985-8FCA-18F91B795E05}" sibTransId="{662045A3-02F7-4240-903E-1A484E1F5AA8}"/>
    <dgm:cxn modelId="{3C2B2C15-2B09-41D2-8B31-317A2374BD03}" type="presOf" srcId="{FB3B6BCC-FAAF-4E4F-8442-EDB2B4C0671D}" destId="{59B7D7CE-90CA-4086-8F1F-F788E27C27AA}" srcOrd="0" destOrd="0" presId="urn:microsoft.com/office/officeart/2008/layout/HorizontalMultiLevelHierarchy"/>
    <dgm:cxn modelId="{1303C01E-659A-4231-89CB-E2E05EE5B400}" srcId="{19AA1901-F30B-4AB3-BAD0-0E3A4B1F6EFF}" destId="{4A03F2A5-38CF-4AF6-AFA8-88B4084502C2}" srcOrd="4" destOrd="0" parTransId="{BC75BF14-26E3-493B-876F-656D4D1A3BF6}" sibTransId="{BE631C46-6A70-44CD-90D8-DA611D1E97B9}"/>
    <dgm:cxn modelId="{F701DE3E-8203-4902-970A-91E449DBE140}" srcId="{19AA1901-F30B-4AB3-BAD0-0E3A4B1F6EFF}" destId="{56664F51-B2D4-45C9-A123-34451AA6B074}" srcOrd="1" destOrd="0" parTransId="{5CB9EC81-1BBB-4391-B0EC-622847ABB696}" sibTransId="{7807F92F-3BE3-4B9F-84A8-BBF5B92A2B88}"/>
    <dgm:cxn modelId="{6FC91F66-B79B-4695-92C6-B37FC07FDC02}" type="presOf" srcId="{56664F51-B2D4-45C9-A123-34451AA6B074}" destId="{24C12FB7-01EC-451C-A380-5507EF1A758B}" srcOrd="0" destOrd="0" presId="urn:microsoft.com/office/officeart/2008/layout/HorizontalMultiLevelHierarchy"/>
    <dgm:cxn modelId="{A0C49C73-65C4-4D7B-B31B-DB7EC35994A8}" srcId="{19AA1901-F30B-4AB3-BAD0-0E3A4B1F6EFF}" destId="{31BD9E64-F2F7-41EA-BF81-BED0A82B1275}" srcOrd="0" destOrd="0" parTransId="{FB3B6BCC-FAAF-4E4F-8442-EDB2B4C0671D}" sibTransId="{585F2BD4-76B9-4962-B571-14B0268E3972}"/>
    <dgm:cxn modelId="{A1DF8276-C6BE-4974-94CD-5E074D52018C}" type="presOf" srcId="{91501F62-CD22-400D-919C-5F9FA5D392F6}" destId="{800857BD-53E1-43A1-9972-D39EC8F43612}" srcOrd="0" destOrd="0" presId="urn:microsoft.com/office/officeart/2008/layout/HorizontalMultiLevelHierarchy"/>
    <dgm:cxn modelId="{18CE3C81-681C-4C3D-8AE1-84FD1AB228C6}" type="presOf" srcId="{BC75BF14-26E3-493B-876F-656D4D1A3BF6}" destId="{3067B4D3-5D60-4FA5-BB98-05AB33F060F3}" srcOrd="0" destOrd="0" presId="urn:microsoft.com/office/officeart/2008/layout/HorizontalMultiLevelHierarchy"/>
    <dgm:cxn modelId="{DD4BDE8D-2C68-44D1-8607-6576BD45BCF7}" type="presOf" srcId="{F3C3A2E4-6C61-4817-9473-7143C16C38BE}" destId="{AA652EF6-A666-4507-B8B1-A015C2BA149B}" srcOrd="0" destOrd="0" presId="urn:microsoft.com/office/officeart/2008/layout/HorizontalMultiLevelHierarchy"/>
    <dgm:cxn modelId="{BE90A08E-7BE3-46FA-B451-CDDB35BE3453}" type="presOf" srcId="{FB3B6BCC-FAAF-4E4F-8442-EDB2B4C0671D}" destId="{54FF3745-3988-4BBB-A7ED-EB9DD18FD9D8}" srcOrd="1" destOrd="0" presId="urn:microsoft.com/office/officeart/2008/layout/HorizontalMultiLevelHierarchy"/>
    <dgm:cxn modelId="{308A4D91-BB39-41F2-8290-AA3C659ADDBF}" type="presOf" srcId="{590922AE-216A-4469-B902-BEFA62E65134}" destId="{D02E721D-C8F9-42B8-BA58-7466986A164D}" srcOrd="0" destOrd="0" presId="urn:microsoft.com/office/officeart/2008/layout/HorizontalMultiLevelHierarchy"/>
    <dgm:cxn modelId="{4A91D09A-46BE-4B66-AD81-E8CEA1D24BD3}" srcId="{19AA1901-F30B-4AB3-BAD0-0E3A4B1F6EFF}" destId="{F3C3A2E4-6C61-4817-9473-7143C16C38BE}" srcOrd="3" destOrd="0" parTransId="{91501F62-CD22-400D-919C-5F9FA5D392F6}" sibTransId="{64365FC5-C3A0-42AA-826C-511AB460EC1E}"/>
    <dgm:cxn modelId="{C3AFA6A2-CD6B-4D06-9792-7484F6047018}" type="presOf" srcId="{28620B0B-D01E-4CAE-9A59-74D3584F57FB}" destId="{660A5CA0-B0A8-434C-841A-EF2290A07847}" srcOrd="0" destOrd="0" presId="urn:microsoft.com/office/officeart/2008/layout/HorizontalMultiLevelHierarchy"/>
    <dgm:cxn modelId="{72964EA8-4FAC-48D8-A9B9-7BB3B1BFB51B}" type="presOf" srcId="{BC75BF14-26E3-493B-876F-656D4D1A3BF6}" destId="{E898D77C-E15E-4FE6-9DCA-E52B563D9E22}" srcOrd="1" destOrd="0" presId="urn:microsoft.com/office/officeart/2008/layout/HorizontalMultiLevelHierarchy"/>
    <dgm:cxn modelId="{4C2B3ABF-D97F-424F-8B66-CFCC98111F20}" type="presOf" srcId="{28620B0B-D01E-4CAE-9A59-74D3584F57FB}" destId="{CD0BE343-95A8-4BBB-AE62-87728BEE0AC9}" srcOrd="1" destOrd="0" presId="urn:microsoft.com/office/officeart/2008/layout/HorizontalMultiLevelHierarchy"/>
    <dgm:cxn modelId="{9A3BB5C3-2ECE-4E89-8F12-AC91005C488B}" type="presOf" srcId="{5CB9EC81-1BBB-4391-B0EC-622847ABB696}" destId="{82000276-10D0-42B6-8A29-6059A88806E3}" srcOrd="0" destOrd="0" presId="urn:microsoft.com/office/officeart/2008/layout/HorizontalMultiLevelHierarchy"/>
    <dgm:cxn modelId="{43F06CCE-29AD-4EB6-BA91-C7557FD2565C}" type="presOf" srcId="{19AA1901-F30B-4AB3-BAD0-0E3A4B1F6EFF}" destId="{D7FE5BCD-74D2-468B-8366-08C832AD7B47}" srcOrd="0" destOrd="0" presId="urn:microsoft.com/office/officeart/2008/layout/HorizontalMultiLevelHierarchy"/>
    <dgm:cxn modelId="{309C0ED1-5AA2-40C1-BBC9-3DCAE7B64F13}" type="presOf" srcId="{91501F62-CD22-400D-919C-5F9FA5D392F6}" destId="{6016DFE9-8935-4736-BC10-2163F6F2D325}" srcOrd="1" destOrd="0" presId="urn:microsoft.com/office/officeart/2008/layout/HorizontalMultiLevelHierarchy"/>
    <dgm:cxn modelId="{8361B1D5-BDB1-4EC1-BE08-447E94B4F0A4}" type="presOf" srcId="{31BD9E64-F2F7-41EA-BF81-BED0A82B1275}" destId="{13937AE6-E72E-44B9-A75E-8917A3D0DC49}" srcOrd="0" destOrd="0" presId="urn:microsoft.com/office/officeart/2008/layout/HorizontalMultiLevelHierarchy"/>
    <dgm:cxn modelId="{831237E2-0E85-44CC-93B3-9EA7D9F851E3}" srcId="{19AA1901-F30B-4AB3-BAD0-0E3A4B1F6EFF}" destId="{B9943E13-A6F2-4134-9D99-6661BAEC602D}" srcOrd="2" destOrd="0" parTransId="{28620B0B-D01E-4CAE-9A59-74D3584F57FB}" sibTransId="{D8AC4152-3647-43D5-A32D-DCC1FD364FAA}"/>
    <dgm:cxn modelId="{A2379CE9-65C9-4E6A-A4FD-78239C9FAAA1}" type="presOf" srcId="{B9943E13-A6F2-4134-9D99-6661BAEC602D}" destId="{5AC79F32-D682-4C90-959B-282067A115DA}" srcOrd="0" destOrd="0" presId="urn:microsoft.com/office/officeart/2008/layout/HorizontalMultiLevelHierarchy"/>
    <dgm:cxn modelId="{9D2207FA-66DC-4203-978B-59D368552D48}" type="presOf" srcId="{5CB9EC81-1BBB-4391-B0EC-622847ABB696}" destId="{8B016538-4112-4460-B3BE-1193E7BB32E2}" srcOrd="1" destOrd="0" presId="urn:microsoft.com/office/officeart/2008/layout/HorizontalMultiLevelHierarchy"/>
    <dgm:cxn modelId="{726AB379-19D9-4A47-BD66-3B6190970787}" type="presParOf" srcId="{D02E721D-C8F9-42B8-BA58-7466986A164D}" destId="{5A984477-7AA9-428C-9994-A22576A56CD1}" srcOrd="0" destOrd="0" presId="urn:microsoft.com/office/officeart/2008/layout/HorizontalMultiLevelHierarchy"/>
    <dgm:cxn modelId="{71E811D7-EF04-4953-B982-EF4B75C881BF}" type="presParOf" srcId="{5A984477-7AA9-428C-9994-A22576A56CD1}" destId="{D7FE5BCD-74D2-468B-8366-08C832AD7B47}" srcOrd="0" destOrd="0" presId="urn:microsoft.com/office/officeart/2008/layout/HorizontalMultiLevelHierarchy"/>
    <dgm:cxn modelId="{59960748-63C8-4398-B045-4E9C4143D926}" type="presParOf" srcId="{5A984477-7AA9-428C-9994-A22576A56CD1}" destId="{93313C9F-E88E-40C0-AB93-86CFF3F40784}" srcOrd="1" destOrd="0" presId="urn:microsoft.com/office/officeart/2008/layout/HorizontalMultiLevelHierarchy"/>
    <dgm:cxn modelId="{3AC47287-2855-4F68-A2F1-44D195B1D14D}" type="presParOf" srcId="{93313C9F-E88E-40C0-AB93-86CFF3F40784}" destId="{59B7D7CE-90CA-4086-8F1F-F788E27C27AA}" srcOrd="0" destOrd="0" presId="urn:microsoft.com/office/officeart/2008/layout/HorizontalMultiLevelHierarchy"/>
    <dgm:cxn modelId="{F70FE1D9-99BD-44B1-9FD4-CF9C5360C9D9}" type="presParOf" srcId="{59B7D7CE-90CA-4086-8F1F-F788E27C27AA}" destId="{54FF3745-3988-4BBB-A7ED-EB9DD18FD9D8}" srcOrd="0" destOrd="0" presId="urn:microsoft.com/office/officeart/2008/layout/HorizontalMultiLevelHierarchy"/>
    <dgm:cxn modelId="{CE37A37E-FB40-48B7-8175-4C83389F22F2}" type="presParOf" srcId="{93313C9F-E88E-40C0-AB93-86CFF3F40784}" destId="{DF355943-6035-4ED6-9405-B3AFF1BC8D85}" srcOrd="1" destOrd="0" presId="urn:microsoft.com/office/officeart/2008/layout/HorizontalMultiLevelHierarchy"/>
    <dgm:cxn modelId="{B8A751EE-F023-4DCC-BB2A-04775B004CB2}" type="presParOf" srcId="{DF355943-6035-4ED6-9405-B3AFF1BC8D85}" destId="{13937AE6-E72E-44B9-A75E-8917A3D0DC49}" srcOrd="0" destOrd="0" presId="urn:microsoft.com/office/officeart/2008/layout/HorizontalMultiLevelHierarchy"/>
    <dgm:cxn modelId="{DB2394AE-8F8A-451E-8B1F-35D2815419DB}" type="presParOf" srcId="{DF355943-6035-4ED6-9405-B3AFF1BC8D85}" destId="{C551BF56-C8CD-49FC-A967-506C097B980C}" srcOrd="1" destOrd="0" presId="urn:microsoft.com/office/officeart/2008/layout/HorizontalMultiLevelHierarchy"/>
    <dgm:cxn modelId="{174122C0-E8CA-41D7-8378-B68A341B0AAB}" type="presParOf" srcId="{93313C9F-E88E-40C0-AB93-86CFF3F40784}" destId="{82000276-10D0-42B6-8A29-6059A88806E3}" srcOrd="2" destOrd="0" presId="urn:microsoft.com/office/officeart/2008/layout/HorizontalMultiLevelHierarchy"/>
    <dgm:cxn modelId="{5FBBF243-4FC5-475A-A4E1-A82F45E60079}" type="presParOf" srcId="{82000276-10D0-42B6-8A29-6059A88806E3}" destId="{8B016538-4112-4460-B3BE-1193E7BB32E2}" srcOrd="0" destOrd="0" presId="urn:microsoft.com/office/officeart/2008/layout/HorizontalMultiLevelHierarchy"/>
    <dgm:cxn modelId="{3A0C25F0-1B6D-4ECD-855F-B36E944D83A0}" type="presParOf" srcId="{93313C9F-E88E-40C0-AB93-86CFF3F40784}" destId="{DBAAB994-E086-49B9-BCEF-E30737110881}" srcOrd="3" destOrd="0" presId="urn:microsoft.com/office/officeart/2008/layout/HorizontalMultiLevelHierarchy"/>
    <dgm:cxn modelId="{A722FF6C-3291-4A29-AD9C-0A448DCCB687}" type="presParOf" srcId="{DBAAB994-E086-49B9-BCEF-E30737110881}" destId="{24C12FB7-01EC-451C-A380-5507EF1A758B}" srcOrd="0" destOrd="0" presId="urn:microsoft.com/office/officeart/2008/layout/HorizontalMultiLevelHierarchy"/>
    <dgm:cxn modelId="{BD105465-5AA0-4EDA-8240-AB096B6D2B01}" type="presParOf" srcId="{DBAAB994-E086-49B9-BCEF-E30737110881}" destId="{01ACD99E-46CB-4365-8643-2C78AFC6600F}" srcOrd="1" destOrd="0" presId="urn:microsoft.com/office/officeart/2008/layout/HorizontalMultiLevelHierarchy"/>
    <dgm:cxn modelId="{6AF22B84-FC10-4B4A-ADFD-D1F9D7CE784B}" type="presParOf" srcId="{93313C9F-E88E-40C0-AB93-86CFF3F40784}" destId="{660A5CA0-B0A8-434C-841A-EF2290A07847}" srcOrd="4" destOrd="0" presId="urn:microsoft.com/office/officeart/2008/layout/HorizontalMultiLevelHierarchy"/>
    <dgm:cxn modelId="{0B049D7B-1D79-4124-97DB-15D03D003DD8}" type="presParOf" srcId="{660A5CA0-B0A8-434C-841A-EF2290A07847}" destId="{CD0BE343-95A8-4BBB-AE62-87728BEE0AC9}" srcOrd="0" destOrd="0" presId="urn:microsoft.com/office/officeart/2008/layout/HorizontalMultiLevelHierarchy"/>
    <dgm:cxn modelId="{788DC534-D059-4DAC-B3CB-2D6D1E28C645}" type="presParOf" srcId="{93313C9F-E88E-40C0-AB93-86CFF3F40784}" destId="{2CB0D96D-7B56-4B06-8030-18711792B6DD}" srcOrd="5" destOrd="0" presId="urn:microsoft.com/office/officeart/2008/layout/HorizontalMultiLevelHierarchy"/>
    <dgm:cxn modelId="{576747CD-A76D-4D68-9681-7E010FFC885D}" type="presParOf" srcId="{2CB0D96D-7B56-4B06-8030-18711792B6DD}" destId="{5AC79F32-D682-4C90-959B-282067A115DA}" srcOrd="0" destOrd="0" presId="urn:microsoft.com/office/officeart/2008/layout/HorizontalMultiLevelHierarchy"/>
    <dgm:cxn modelId="{94D9FDA8-9796-4C88-9476-F0C31F29AE67}" type="presParOf" srcId="{2CB0D96D-7B56-4B06-8030-18711792B6DD}" destId="{B3674466-8F8F-4A94-A10E-2688703FBA5F}" srcOrd="1" destOrd="0" presId="urn:microsoft.com/office/officeart/2008/layout/HorizontalMultiLevelHierarchy"/>
    <dgm:cxn modelId="{EE5E8D23-FE66-4E93-9D3B-98BBADE9306C}" type="presParOf" srcId="{93313C9F-E88E-40C0-AB93-86CFF3F40784}" destId="{800857BD-53E1-43A1-9972-D39EC8F43612}" srcOrd="6" destOrd="0" presId="urn:microsoft.com/office/officeart/2008/layout/HorizontalMultiLevelHierarchy"/>
    <dgm:cxn modelId="{448FD9D3-604C-4447-8BA5-D6EC9A3B2949}" type="presParOf" srcId="{800857BD-53E1-43A1-9972-D39EC8F43612}" destId="{6016DFE9-8935-4736-BC10-2163F6F2D325}" srcOrd="0" destOrd="0" presId="urn:microsoft.com/office/officeart/2008/layout/HorizontalMultiLevelHierarchy"/>
    <dgm:cxn modelId="{55A7BB05-8299-4B37-A47F-2FCA2E3B350E}" type="presParOf" srcId="{93313C9F-E88E-40C0-AB93-86CFF3F40784}" destId="{0F7B9F06-A64F-4EC3-8D64-F4CDE27B4279}" srcOrd="7" destOrd="0" presId="urn:microsoft.com/office/officeart/2008/layout/HorizontalMultiLevelHierarchy"/>
    <dgm:cxn modelId="{E083F162-EDA3-4644-AD54-EA29D49FCF88}" type="presParOf" srcId="{0F7B9F06-A64F-4EC3-8D64-F4CDE27B4279}" destId="{AA652EF6-A666-4507-B8B1-A015C2BA149B}" srcOrd="0" destOrd="0" presId="urn:microsoft.com/office/officeart/2008/layout/HorizontalMultiLevelHierarchy"/>
    <dgm:cxn modelId="{FFE6D1A8-3BA4-4AC7-9911-5D4EBF66B5B9}" type="presParOf" srcId="{0F7B9F06-A64F-4EC3-8D64-F4CDE27B4279}" destId="{439A8A26-298E-4678-9ACD-961FBD0592A4}" srcOrd="1" destOrd="0" presId="urn:microsoft.com/office/officeart/2008/layout/HorizontalMultiLevelHierarchy"/>
    <dgm:cxn modelId="{BA5DC2D6-C1E0-4572-B9B5-8EC7541F0283}" type="presParOf" srcId="{93313C9F-E88E-40C0-AB93-86CFF3F40784}" destId="{3067B4D3-5D60-4FA5-BB98-05AB33F060F3}" srcOrd="8" destOrd="0" presId="urn:microsoft.com/office/officeart/2008/layout/HorizontalMultiLevelHierarchy"/>
    <dgm:cxn modelId="{A280497F-B165-4502-9E57-3DF6A9C37E1F}" type="presParOf" srcId="{3067B4D3-5D60-4FA5-BB98-05AB33F060F3}" destId="{E898D77C-E15E-4FE6-9DCA-E52B563D9E22}" srcOrd="0" destOrd="0" presId="urn:microsoft.com/office/officeart/2008/layout/HorizontalMultiLevelHierarchy"/>
    <dgm:cxn modelId="{1E41F061-7820-4447-BF8E-9A8A63BF6E8A}" type="presParOf" srcId="{93313C9F-E88E-40C0-AB93-86CFF3F40784}" destId="{DC757A9D-74D4-4084-810E-32A88F4E14F3}" srcOrd="9" destOrd="0" presId="urn:microsoft.com/office/officeart/2008/layout/HorizontalMultiLevelHierarchy"/>
    <dgm:cxn modelId="{45366B22-37BA-4AEE-88AF-A3780443E907}" type="presParOf" srcId="{DC757A9D-74D4-4084-810E-32A88F4E14F3}" destId="{A268D2E1-C5D1-4A81-97C6-7FE378E7E340}" srcOrd="0" destOrd="0" presId="urn:microsoft.com/office/officeart/2008/layout/HorizontalMultiLevelHierarchy"/>
    <dgm:cxn modelId="{0E1FB691-9A36-419C-BAE5-6CD508904F32}" type="presParOf" srcId="{DC757A9D-74D4-4084-810E-32A88F4E14F3}" destId="{6F4AB417-6FBA-4692-8271-2DF818F26C2E}" srcOrd="1" destOrd="0" presId="urn:microsoft.com/office/officeart/2008/layout/HorizontalMultiLevelHierarchy"/>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0922AE-216A-4469-B902-BEFA62E65134}" type="doc">
      <dgm:prSet loTypeId="urn:microsoft.com/office/officeart/2008/layout/HorizontalMultiLevelHierarchy" loCatId="hierarchy" qsTypeId="urn:microsoft.com/office/officeart/2005/8/quickstyle/simple4" qsCatId="simple" csTypeId="urn:microsoft.com/office/officeart/2005/8/colors/colorful1#5" csCatId="colorful" phldr="1"/>
      <dgm:spPr/>
      <dgm:t>
        <a:bodyPr/>
        <a:lstStyle/>
        <a:p>
          <a:endParaRPr lang="fr-FR"/>
        </a:p>
      </dgm:t>
    </dgm:pt>
    <dgm:pt modelId="{19AA1901-F30B-4AB3-BAD0-0E3A4B1F6EFF}">
      <dgm:prSet phldrT="[Text]"/>
      <dgm:spPr/>
      <dgm:t>
        <a:bodyPr/>
        <a:lstStyle/>
        <a:p>
          <a:r>
            <a:rPr lang="en-US" dirty="0" err="1"/>
            <a:t>Transmisión</a:t>
          </a:r>
          <a:endParaRPr lang="fr-FR" dirty="0"/>
        </a:p>
      </dgm:t>
    </dgm:pt>
    <dgm:pt modelId="{76A751D5-23E7-4985-8FCA-18F91B795E05}" type="parTrans" cxnId="{F97BC114-4ACE-41AC-B285-C2DE7B2EA5B7}">
      <dgm:prSet/>
      <dgm:spPr/>
      <dgm:t>
        <a:bodyPr/>
        <a:lstStyle/>
        <a:p>
          <a:endParaRPr lang="fr-FR"/>
        </a:p>
      </dgm:t>
    </dgm:pt>
    <dgm:pt modelId="{662045A3-02F7-4240-903E-1A484E1F5AA8}" type="sibTrans" cxnId="{F97BC114-4ACE-41AC-B285-C2DE7B2EA5B7}">
      <dgm:prSet/>
      <dgm:spPr/>
      <dgm:t>
        <a:bodyPr/>
        <a:lstStyle/>
        <a:p>
          <a:endParaRPr lang="fr-FR"/>
        </a:p>
      </dgm:t>
    </dgm:pt>
    <dgm:pt modelId="{31BD9E64-F2F7-41EA-BF81-BED0A82B1275}">
      <dgm:prSet phldrT="[Text]"/>
      <dgm:spPr/>
      <dgm:t>
        <a:bodyPr/>
        <a:lstStyle/>
        <a:p>
          <a:r>
            <a:rPr lang="en-US" dirty="0"/>
            <a:t>ETED</a:t>
          </a:r>
          <a:endParaRPr lang="fr-FR" dirty="0"/>
        </a:p>
      </dgm:t>
    </dgm:pt>
    <dgm:pt modelId="{FB3B6BCC-FAAF-4E4F-8442-EDB2B4C0671D}" type="parTrans" cxnId="{A0C49C73-65C4-4D7B-B31B-DB7EC35994A8}">
      <dgm:prSet/>
      <dgm:spPr/>
      <dgm:t>
        <a:bodyPr/>
        <a:lstStyle/>
        <a:p>
          <a:endParaRPr lang="fr-FR"/>
        </a:p>
      </dgm:t>
    </dgm:pt>
    <dgm:pt modelId="{585F2BD4-76B9-4962-B571-14B0268E3972}" type="sibTrans" cxnId="{A0C49C73-65C4-4D7B-B31B-DB7EC35994A8}">
      <dgm:prSet/>
      <dgm:spPr/>
      <dgm:t>
        <a:bodyPr/>
        <a:lstStyle/>
        <a:p>
          <a:endParaRPr lang="fr-FR"/>
        </a:p>
      </dgm:t>
    </dgm:pt>
    <dgm:pt modelId="{D02E721D-C8F9-42B8-BA58-7466986A164D}" type="pres">
      <dgm:prSet presAssocID="{590922AE-216A-4469-B902-BEFA62E65134}" presName="Name0" presStyleCnt="0">
        <dgm:presLayoutVars>
          <dgm:chPref val="1"/>
          <dgm:dir/>
          <dgm:animOne val="branch"/>
          <dgm:animLvl val="lvl"/>
          <dgm:resizeHandles val="exact"/>
        </dgm:presLayoutVars>
      </dgm:prSet>
      <dgm:spPr/>
    </dgm:pt>
    <dgm:pt modelId="{5A984477-7AA9-428C-9994-A22576A56CD1}" type="pres">
      <dgm:prSet presAssocID="{19AA1901-F30B-4AB3-BAD0-0E3A4B1F6EFF}" presName="root1" presStyleCnt="0"/>
      <dgm:spPr/>
    </dgm:pt>
    <dgm:pt modelId="{D7FE5BCD-74D2-468B-8366-08C832AD7B47}" type="pres">
      <dgm:prSet presAssocID="{19AA1901-F30B-4AB3-BAD0-0E3A4B1F6EFF}" presName="LevelOneTextNode" presStyleLbl="node0" presStyleIdx="0" presStyleCnt="1" custLinFactX="-12531" custLinFactNeighborX="-100000" custLinFactNeighborY="-46179">
        <dgm:presLayoutVars>
          <dgm:chPref val="3"/>
        </dgm:presLayoutVars>
      </dgm:prSet>
      <dgm:spPr/>
    </dgm:pt>
    <dgm:pt modelId="{93313C9F-E88E-40C0-AB93-86CFF3F40784}" type="pres">
      <dgm:prSet presAssocID="{19AA1901-F30B-4AB3-BAD0-0E3A4B1F6EFF}" presName="level2hierChild" presStyleCnt="0"/>
      <dgm:spPr/>
    </dgm:pt>
    <dgm:pt modelId="{59B7D7CE-90CA-4086-8F1F-F788E27C27AA}" type="pres">
      <dgm:prSet presAssocID="{FB3B6BCC-FAAF-4E4F-8442-EDB2B4C0671D}" presName="conn2-1" presStyleLbl="parChTrans1D2" presStyleIdx="0" presStyleCnt="1"/>
      <dgm:spPr/>
    </dgm:pt>
    <dgm:pt modelId="{54FF3745-3988-4BBB-A7ED-EB9DD18FD9D8}" type="pres">
      <dgm:prSet presAssocID="{FB3B6BCC-FAAF-4E4F-8442-EDB2B4C0671D}" presName="connTx" presStyleLbl="parChTrans1D2" presStyleIdx="0" presStyleCnt="1"/>
      <dgm:spPr/>
    </dgm:pt>
    <dgm:pt modelId="{DF355943-6035-4ED6-9405-B3AFF1BC8D85}" type="pres">
      <dgm:prSet presAssocID="{31BD9E64-F2F7-41EA-BF81-BED0A82B1275}" presName="root2" presStyleCnt="0"/>
      <dgm:spPr/>
    </dgm:pt>
    <dgm:pt modelId="{13937AE6-E72E-44B9-A75E-8917A3D0DC49}" type="pres">
      <dgm:prSet presAssocID="{31BD9E64-F2F7-41EA-BF81-BED0A82B1275}" presName="LevelTwoTextNode" presStyleLbl="node2" presStyleIdx="0" presStyleCnt="1" custLinFactNeighborX="-338" custLinFactNeighborY="-24687">
        <dgm:presLayoutVars>
          <dgm:chPref val="3"/>
        </dgm:presLayoutVars>
      </dgm:prSet>
      <dgm:spPr/>
    </dgm:pt>
    <dgm:pt modelId="{C551BF56-C8CD-49FC-A967-506C097B980C}" type="pres">
      <dgm:prSet presAssocID="{31BD9E64-F2F7-41EA-BF81-BED0A82B1275}" presName="level3hierChild" presStyleCnt="0"/>
      <dgm:spPr/>
    </dgm:pt>
  </dgm:ptLst>
  <dgm:cxnLst>
    <dgm:cxn modelId="{F97BC114-4ACE-41AC-B285-C2DE7B2EA5B7}" srcId="{590922AE-216A-4469-B902-BEFA62E65134}" destId="{19AA1901-F30B-4AB3-BAD0-0E3A4B1F6EFF}" srcOrd="0" destOrd="0" parTransId="{76A751D5-23E7-4985-8FCA-18F91B795E05}" sibTransId="{662045A3-02F7-4240-903E-1A484E1F5AA8}"/>
    <dgm:cxn modelId="{E2F6CB1A-F7A1-4913-BE0E-9A77CAFA2877}" type="presOf" srcId="{FB3B6BCC-FAAF-4E4F-8442-EDB2B4C0671D}" destId="{59B7D7CE-90CA-4086-8F1F-F788E27C27AA}" srcOrd="0" destOrd="0" presId="urn:microsoft.com/office/officeart/2008/layout/HorizontalMultiLevelHierarchy"/>
    <dgm:cxn modelId="{A0C49C73-65C4-4D7B-B31B-DB7EC35994A8}" srcId="{19AA1901-F30B-4AB3-BAD0-0E3A4B1F6EFF}" destId="{31BD9E64-F2F7-41EA-BF81-BED0A82B1275}" srcOrd="0" destOrd="0" parTransId="{FB3B6BCC-FAAF-4E4F-8442-EDB2B4C0671D}" sibTransId="{585F2BD4-76B9-4962-B571-14B0268E3972}"/>
    <dgm:cxn modelId="{D2FD83A9-CF04-4F76-AA3E-4BBE1553FD01}" type="presOf" srcId="{590922AE-216A-4469-B902-BEFA62E65134}" destId="{D02E721D-C8F9-42B8-BA58-7466986A164D}" srcOrd="0" destOrd="0" presId="urn:microsoft.com/office/officeart/2008/layout/HorizontalMultiLevelHierarchy"/>
    <dgm:cxn modelId="{885B6EB4-CDFB-4DF0-8601-7CF87C1ED202}" type="presOf" srcId="{19AA1901-F30B-4AB3-BAD0-0E3A4B1F6EFF}" destId="{D7FE5BCD-74D2-468B-8366-08C832AD7B47}" srcOrd="0" destOrd="0" presId="urn:microsoft.com/office/officeart/2008/layout/HorizontalMultiLevelHierarchy"/>
    <dgm:cxn modelId="{6F45F4C5-7E64-4CF9-A194-82D50AF38C83}" type="presOf" srcId="{31BD9E64-F2F7-41EA-BF81-BED0A82B1275}" destId="{13937AE6-E72E-44B9-A75E-8917A3D0DC49}" srcOrd="0" destOrd="0" presId="urn:microsoft.com/office/officeart/2008/layout/HorizontalMultiLevelHierarchy"/>
    <dgm:cxn modelId="{7F19B2FE-CB0F-49BA-BA44-DAD13CE88138}" type="presOf" srcId="{FB3B6BCC-FAAF-4E4F-8442-EDB2B4C0671D}" destId="{54FF3745-3988-4BBB-A7ED-EB9DD18FD9D8}" srcOrd="1" destOrd="0" presId="urn:microsoft.com/office/officeart/2008/layout/HorizontalMultiLevelHierarchy"/>
    <dgm:cxn modelId="{B9712CD5-B297-4F8A-B64F-9D40025566EB}" type="presParOf" srcId="{D02E721D-C8F9-42B8-BA58-7466986A164D}" destId="{5A984477-7AA9-428C-9994-A22576A56CD1}" srcOrd="0" destOrd="0" presId="urn:microsoft.com/office/officeart/2008/layout/HorizontalMultiLevelHierarchy"/>
    <dgm:cxn modelId="{5099E501-F1D9-4036-9AD6-A4949AEB2425}" type="presParOf" srcId="{5A984477-7AA9-428C-9994-A22576A56CD1}" destId="{D7FE5BCD-74D2-468B-8366-08C832AD7B47}" srcOrd="0" destOrd="0" presId="urn:microsoft.com/office/officeart/2008/layout/HorizontalMultiLevelHierarchy"/>
    <dgm:cxn modelId="{59700155-DA6B-4C59-B51A-84E9F4E1161F}" type="presParOf" srcId="{5A984477-7AA9-428C-9994-A22576A56CD1}" destId="{93313C9F-E88E-40C0-AB93-86CFF3F40784}" srcOrd="1" destOrd="0" presId="urn:microsoft.com/office/officeart/2008/layout/HorizontalMultiLevelHierarchy"/>
    <dgm:cxn modelId="{3B8B2AAE-447E-45E4-89B4-12E4996C224B}" type="presParOf" srcId="{93313C9F-E88E-40C0-AB93-86CFF3F40784}" destId="{59B7D7CE-90CA-4086-8F1F-F788E27C27AA}" srcOrd="0" destOrd="0" presId="urn:microsoft.com/office/officeart/2008/layout/HorizontalMultiLevelHierarchy"/>
    <dgm:cxn modelId="{E6CCEB58-B94B-49F7-8648-DB76B4A0383E}" type="presParOf" srcId="{59B7D7CE-90CA-4086-8F1F-F788E27C27AA}" destId="{54FF3745-3988-4BBB-A7ED-EB9DD18FD9D8}" srcOrd="0" destOrd="0" presId="urn:microsoft.com/office/officeart/2008/layout/HorizontalMultiLevelHierarchy"/>
    <dgm:cxn modelId="{17106DF0-28D2-4378-B79C-E7E9C11C9AFC}" type="presParOf" srcId="{93313C9F-E88E-40C0-AB93-86CFF3F40784}" destId="{DF355943-6035-4ED6-9405-B3AFF1BC8D85}" srcOrd="1" destOrd="0" presId="urn:microsoft.com/office/officeart/2008/layout/HorizontalMultiLevelHierarchy"/>
    <dgm:cxn modelId="{9E5FF4FE-1F2C-4FF9-8622-8C0C6DF0D216}" type="presParOf" srcId="{DF355943-6035-4ED6-9405-B3AFF1BC8D85}" destId="{13937AE6-E72E-44B9-A75E-8917A3D0DC49}" srcOrd="0" destOrd="0" presId="urn:microsoft.com/office/officeart/2008/layout/HorizontalMultiLevelHierarchy"/>
    <dgm:cxn modelId="{0FD9CE40-BB6E-463C-AA9A-1D4E77A6337E}" type="presParOf" srcId="{DF355943-6035-4ED6-9405-B3AFF1BC8D85}" destId="{C551BF56-C8CD-49FC-A967-506C097B980C}" srcOrd="1" destOrd="0" presId="urn:microsoft.com/office/officeart/2008/layout/HorizontalMultiLevelHierarchy"/>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0922AE-216A-4469-B902-BEFA62E65134}" type="doc">
      <dgm:prSet loTypeId="urn:microsoft.com/office/officeart/2008/layout/HorizontalMultiLevelHierarchy" loCatId="hierarchy" qsTypeId="urn:microsoft.com/office/officeart/2005/8/quickstyle/simple4" qsCatId="simple" csTypeId="urn:microsoft.com/office/officeart/2005/8/colors/colorful1#4" csCatId="colorful" phldr="1"/>
      <dgm:spPr/>
      <dgm:t>
        <a:bodyPr/>
        <a:lstStyle/>
        <a:p>
          <a:endParaRPr lang="fr-FR"/>
        </a:p>
      </dgm:t>
    </dgm:pt>
    <dgm:pt modelId="{19AA1901-F30B-4AB3-BAD0-0E3A4B1F6EFF}">
      <dgm:prSet phldrT="[Text]" custT="1"/>
      <dgm:spPr/>
      <dgm:t>
        <a:bodyPr/>
        <a:lstStyle/>
        <a:p>
          <a:r>
            <a:rPr lang="en-US" sz="2100" dirty="0" err="1"/>
            <a:t>Generación</a:t>
          </a:r>
          <a:endParaRPr lang="fr-FR" sz="2100" dirty="0"/>
        </a:p>
      </dgm:t>
    </dgm:pt>
    <dgm:pt modelId="{76A751D5-23E7-4985-8FCA-18F91B795E05}" type="parTrans" cxnId="{F97BC114-4ACE-41AC-B285-C2DE7B2EA5B7}">
      <dgm:prSet/>
      <dgm:spPr/>
      <dgm:t>
        <a:bodyPr/>
        <a:lstStyle/>
        <a:p>
          <a:endParaRPr lang="fr-FR"/>
        </a:p>
      </dgm:t>
    </dgm:pt>
    <dgm:pt modelId="{662045A3-02F7-4240-903E-1A484E1F5AA8}" type="sibTrans" cxnId="{F97BC114-4ACE-41AC-B285-C2DE7B2EA5B7}">
      <dgm:prSet/>
      <dgm:spPr/>
      <dgm:t>
        <a:bodyPr/>
        <a:lstStyle/>
        <a:p>
          <a:endParaRPr lang="fr-FR"/>
        </a:p>
      </dgm:t>
    </dgm:pt>
    <dgm:pt modelId="{56664F51-B2D4-45C9-A123-34451AA6B074}">
      <dgm:prSet phldrT="[Text]" custT="1"/>
      <dgm:spPr/>
      <dgm:t>
        <a:bodyPr/>
        <a:lstStyle/>
        <a:p>
          <a:r>
            <a:rPr lang="en-US" sz="2000" dirty="0" err="1"/>
            <a:t>Públicas</a:t>
          </a:r>
          <a:endParaRPr lang="fr-FR" sz="2000" dirty="0"/>
        </a:p>
      </dgm:t>
    </dgm:pt>
    <dgm:pt modelId="{5CB9EC81-1BBB-4391-B0EC-622847ABB696}" type="parTrans" cxnId="{F701DE3E-8203-4902-970A-91E449DBE140}">
      <dgm:prSet/>
      <dgm:spPr/>
      <dgm:t>
        <a:bodyPr/>
        <a:lstStyle/>
        <a:p>
          <a:endParaRPr lang="fr-FR"/>
        </a:p>
      </dgm:t>
    </dgm:pt>
    <dgm:pt modelId="{7807F92F-3BE3-4B9F-84A8-BBF5B92A2B88}" type="sibTrans" cxnId="{F701DE3E-8203-4902-970A-91E449DBE140}">
      <dgm:prSet/>
      <dgm:spPr/>
      <dgm:t>
        <a:bodyPr/>
        <a:lstStyle/>
        <a:p>
          <a:endParaRPr lang="fr-FR"/>
        </a:p>
      </dgm:t>
    </dgm:pt>
    <dgm:pt modelId="{B9943E13-A6F2-4134-9D99-6661BAEC602D}">
      <dgm:prSet phldrT="[Text]" custT="1"/>
      <dgm:spPr/>
      <dgm:t>
        <a:bodyPr/>
        <a:lstStyle/>
        <a:p>
          <a:r>
            <a:rPr lang="en-US" sz="2000" dirty="0" err="1"/>
            <a:t>Mixtas</a:t>
          </a:r>
          <a:endParaRPr lang="fr-FR" sz="2000" dirty="0"/>
        </a:p>
      </dgm:t>
    </dgm:pt>
    <dgm:pt modelId="{28620B0B-D01E-4CAE-9A59-74D3584F57FB}" type="parTrans" cxnId="{831237E2-0E85-44CC-93B3-9EA7D9F851E3}">
      <dgm:prSet/>
      <dgm:spPr/>
      <dgm:t>
        <a:bodyPr/>
        <a:lstStyle/>
        <a:p>
          <a:endParaRPr lang="fr-FR"/>
        </a:p>
      </dgm:t>
    </dgm:pt>
    <dgm:pt modelId="{D8AC4152-3647-43D5-A32D-DCC1FD364FAA}" type="sibTrans" cxnId="{831237E2-0E85-44CC-93B3-9EA7D9F851E3}">
      <dgm:prSet/>
      <dgm:spPr/>
      <dgm:t>
        <a:bodyPr/>
        <a:lstStyle/>
        <a:p>
          <a:endParaRPr lang="fr-FR"/>
        </a:p>
      </dgm:t>
    </dgm:pt>
    <dgm:pt modelId="{4A03F2A5-38CF-4AF6-AFA8-88B4084502C2}">
      <dgm:prSet custT="1"/>
      <dgm:spPr/>
      <dgm:t>
        <a:bodyPr/>
        <a:lstStyle/>
        <a:p>
          <a:r>
            <a:rPr lang="en-US" sz="2000" dirty="0" err="1"/>
            <a:t>Privadas</a:t>
          </a:r>
          <a:endParaRPr lang="fr-FR" sz="2000" dirty="0"/>
        </a:p>
      </dgm:t>
    </dgm:pt>
    <dgm:pt modelId="{BC75BF14-26E3-493B-876F-656D4D1A3BF6}" type="parTrans" cxnId="{1303C01E-659A-4231-89CB-E2E05EE5B400}">
      <dgm:prSet/>
      <dgm:spPr/>
      <dgm:t>
        <a:bodyPr/>
        <a:lstStyle/>
        <a:p>
          <a:endParaRPr lang="fr-FR"/>
        </a:p>
      </dgm:t>
    </dgm:pt>
    <dgm:pt modelId="{BE631C46-6A70-44CD-90D8-DA611D1E97B9}" type="sibTrans" cxnId="{1303C01E-659A-4231-89CB-E2E05EE5B400}">
      <dgm:prSet/>
      <dgm:spPr/>
      <dgm:t>
        <a:bodyPr/>
        <a:lstStyle/>
        <a:p>
          <a:endParaRPr lang="fr-FR"/>
        </a:p>
      </dgm:t>
    </dgm:pt>
    <dgm:pt modelId="{8285935B-D185-4AF1-9045-3B343D947A14}">
      <dgm:prSet custT="1"/>
      <dgm:spPr/>
      <dgm:t>
        <a:bodyPr/>
        <a:lstStyle/>
        <a:p>
          <a:r>
            <a:rPr lang="en-US" sz="1600" dirty="0" err="1"/>
            <a:t>Fósiles</a:t>
          </a:r>
          <a:endParaRPr lang="fr-FR" sz="1600" dirty="0"/>
        </a:p>
      </dgm:t>
    </dgm:pt>
    <dgm:pt modelId="{9C35D9C7-AD6C-42D3-89C0-E134C553DB8A}" type="parTrans" cxnId="{952191A6-2C9D-47B4-A711-48C2A854D496}">
      <dgm:prSet/>
      <dgm:spPr/>
      <dgm:t>
        <a:bodyPr/>
        <a:lstStyle/>
        <a:p>
          <a:endParaRPr lang="fr-FR"/>
        </a:p>
      </dgm:t>
    </dgm:pt>
    <dgm:pt modelId="{AAF14CE3-C00C-48C5-8E2B-2CC1A6E1B3DD}" type="sibTrans" cxnId="{952191A6-2C9D-47B4-A711-48C2A854D496}">
      <dgm:prSet/>
      <dgm:spPr/>
      <dgm:t>
        <a:bodyPr/>
        <a:lstStyle/>
        <a:p>
          <a:endParaRPr lang="fr-FR"/>
        </a:p>
      </dgm:t>
    </dgm:pt>
    <dgm:pt modelId="{E68E3D08-B330-43C3-BA13-5DD4A8F08954}">
      <dgm:prSet custT="1"/>
      <dgm:spPr/>
      <dgm:t>
        <a:bodyPr/>
        <a:lstStyle/>
        <a:p>
          <a:r>
            <a:rPr lang="en-US" sz="1600" dirty="0"/>
            <a:t>EGE </a:t>
          </a:r>
          <a:r>
            <a:rPr lang="en-US" sz="1600" dirty="0" err="1"/>
            <a:t>Haina</a:t>
          </a:r>
          <a:endParaRPr lang="fr-FR" sz="1600" dirty="0"/>
        </a:p>
      </dgm:t>
    </dgm:pt>
    <dgm:pt modelId="{151752A3-FFEB-4102-A203-D10EA242F715}" type="parTrans" cxnId="{BA98E21A-74B0-4941-889C-CA66605429DF}">
      <dgm:prSet/>
      <dgm:spPr/>
      <dgm:t>
        <a:bodyPr/>
        <a:lstStyle/>
        <a:p>
          <a:endParaRPr lang="fr-FR"/>
        </a:p>
      </dgm:t>
    </dgm:pt>
    <dgm:pt modelId="{4156F339-7AE0-49B5-B1DA-2C7FE55C4FDA}" type="sibTrans" cxnId="{BA98E21A-74B0-4941-889C-CA66605429DF}">
      <dgm:prSet/>
      <dgm:spPr/>
      <dgm:t>
        <a:bodyPr/>
        <a:lstStyle/>
        <a:p>
          <a:endParaRPr lang="fr-FR"/>
        </a:p>
      </dgm:t>
    </dgm:pt>
    <dgm:pt modelId="{90B0FC9E-6033-47F1-B65D-861EAA80F0F1}">
      <dgm:prSet custT="1"/>
      <dgm:spPr/>
      <dgm:t>
        <a:bodyPr/>
        <a:lstStyle/>
        <a:p>
          <a:r>
            <a:rPr lang="en-US" sz="1600" dirty="0"/>
            <a:t>EGE </a:t>
          </a:r>
          <a:r>
            <a:rPr lang="en-US" sz="1600" dirty="0" err="1"/>
            <a:t>Itabo</a:t>
          </a:r>
          <a:endParaRPr lang="fr-FR" sz="1600" dirty="0"/>
        </a:p>
      </dgm:t>
    </dgm:pt>
    <dgm:pt modelId="{CB8DBF03-18EF-4CC2-80BB-0A55332CFCC8}" type="parTrans" cxnId="{06A4FAF4-6D18-439A-B0B7-2C34039F3C17}">
      <dgm:prSet/>
      <dgm:spPr/>
      <dgm:t>
        <a:bodyPr/>
        <a:lstStyle/>
        <a:p>
          <a:endParaRPr lang="fr-FR"/>
        </a:p>
      </dgm:t>
    </dgm:pt>
    <dgm:pt modelId="{64E0A2FC-87F4-4301-A64C-16AC529D8BAC}" type="sibTrans" cxnId="{06A4FAF4-6D18-439A-B0B7-2C34039F3C17}">
      <dgm:prSet/>
      <dgm:spPr/>
      <dgm:t>
        <a:bodyPr/>
        <a:lstStyle/>
        <a:p>
          <a:endParaRPr lang="fr-FR"/>
        </a:p>
      </dgm:t>
    </dgm:pt>
    <dgm:pt modelId="{6F85ABAF-C3F7-488C-B241-E51C62981030}">
      <dgm:prSet custT="1"/>
      <dgm:spPr/>
      <dgm:t>
        <a:bodyPr/>
        <a:lstStyle/>
        <a:p>
          <a:r>
            <a:rPr lang="fr-FR" sz="1600" dirty="0"/>
            <a:t>EGEPC</a:t>
          </a:r>
        </a:p>
      </dgm:t>
    </dgm:pt>
    <dgm:pt modelId="{45A47253-F713-4A9E-86B7-C4223356FF7F}" type="parTrans" cxnId="{64BE5F16-8360-41AE-A6C6-541AA1267608}">
      <dgm:prSet/>
      <dgm:spPr/>
      <dgm:t>
        <a:bodyPr/>
        <a:lstStyle/>
        <a:p>
          <a:endParaRPr lang="fr-FR"/>
        </a:p>
      </dgm:t>
    </dgm:pt>
    <dgm:pt modelId="{A6467B6A-D010-4391-936C-8C12C3A4852A}" type="sibTrans" cxnId="{64BE5F16-8360-41AE-A6C6-541AA1267608}">
      <dgm:prSet/>
      <dgm:spPr/>
      <dgm:t>
        <a:bodyPr/>
        <a:lstStyle/>
        <a:p>
          <a:endParaRPr lang="fr-FR"/>
        </a:p>
      </dgm:t>
    </dgm:pt>
    <dgm:pt modelId="{58C8CB95-43E4-44DA-B87A-1C2FA3891FDB}">
      <dgm:prSet custT="1"/>
      <dgm:spPr/>
      <dgm:t>
        <a:bodyPr/>
        <a:lstStyle/>
        <a:p>
          <a:r>
            <a:rPr lang="en-US" sz="1600" dirty="0"/>
            <a:t>CESPM</a:t>
          </a:r>
          <a:endParaRPr lang="fr-FR" sz="1600" dirty="0"/>
        </a:p>
      </dgm:t>
    </dgm:pt>
    <dgm:pt modelId="{07892553-80C0-46B9-B92C-0E898C8F35AE}" type="sibTrans" cxnId="{8AAEF2F1-EE2F-4DBB-82B9-4FDDDE55A881}">
      <dgm:prSet/>
      <dgm:spPr/>
      <dgm:t>
        <a:bodyPr/>
        <a:lstStyle/>
        <a:p>
          <a:endParaRPr lang="fr-FR"/>
        </a:p>
      </dgm:t>
    </dgm:pt>
    <dgm:pt modelId="{3FC70C3B-1EE2-449F-8508-6CEF439913B6}" type="parTrans" cxnId="{8AAEF2F1-EE2F-4DBB-82B9-4FDDDE55A881}">
      <dgm:prSet/>
      <dgm:spPr/>
      <dgm:t>
        <a:bodyPr/>
        <a:lstStyle/>
        <a:p>
          <a:endParaRPr lang="fr-FR"/>
        </a:p>
      </dgm:t>
    </dgm:pt>
    <dgm:pt modelId="{31BD9E64-F2F7-41EA-BF81-BED0A82B1275}">
      <dgm:prSet phldrT="[Text]" custT="1"/>
      <dgm:spPr/>
      <dgm:t>
        <a:bodyPr/>
        <a:lstStyle/>
        <a:p>
          <a:r>
            <a:rPr lang="en-US" sz="2000" dirty="0"/>
            <a:t>IPP</a:t>
          </a:r>
          <a:endParaRPr lang="fr-FR" sz="2000" dirty="0"/>
        </a:p>
      </dgm:t>
    </dgm:pt>
    <dgm:pt modelId="{585F2BD4-76B9-4962-B571-14B0268E3972}" type="sibTrans" cxnId="{A0C49C73-65C4-4D7B-B31B-DB7EC35994A8}">
      <dgm:prSet/>
      <dgm:spPr/>
      <dgm:t>
        <a:bodyPr/>
        <a:lstStyle/>
        <a:p>
          <a:endParaRPr lang="fr-FR"/>
        </a:p>
      </dgm:t>
    </dgm:pt>
    <dgm:pt modelId="{FB3B6BCC-FAAF-4E4F-8442-EDB2B4C0671D}" type="parTrans" cxnId="{A0C49C73-65C4-4D7B-B31B-DB7EC35994A8}">
      <dgm:prSet/>
      <dgm:spPr/>
      <dgm:t>
        <a:bodyPr/>
        <a:lstStyle/>
        <a:p>
          <a:endParaRPr lang="fr-FR"/>
        </a:p>
      </dgm:t>
    </dgm:pt>
    <dgm:pt modelId="{06475A85-50C4-4801-ACDE-F33F100E8831}">
      <dgm:prSet custT="1"/>
      <dgm:spPr/>
      <dgm:t>
        <a:bodyPr/>
        <a:lstStyle/>
        <a:p>
          <a:r>
            <a:rPr lang="en-US" sz="2000" dirty="0"/>
            <a:t>UNR</a:t>
          </a:r>
          <a:endParaRPr lang="fr-FR" sz="2000" dirty="0"/>
        </a:p>
      </dgm:t>
    </dgm:pt>
    <dgm:pt modelId="{F5FFC384-3928-4C1D-B658-37A87669E598}" type="parTrans" cxnId="{F2A10918-2F08-41B2-A81D-02463CA140D5}">
      <dgm:prSet/>
      <dgm:spPr/>
      <dgm:t>
        <a:bodyPr/>
        <a:lstStyle/>
        <a:p>
          <a:endParaRPr lang="fr-FR"/>
        </a:p>
      </dgm:t>
    </dgm:pt>
    <dgm:pt modelId="{E9E114AD-0223-4DFD-9FAD-9A9F9C723604}" type="sibTrans" cxnId="{F2A10918-2F08-41B2-A81D-02463CA140D5}">
      <dgm:prSet/>
      <dgm:spPr/>
      <dgm:t>
        <a:bodyPr/>
        <a:lstStyle/>
        <a:p>
          <a:endParaRPr lang="fr-FR"/>
        </a:p>
      </dgm:t>
    </dgm:pt>
    <dgm:pt modelId="{0CA35D0B-5F07-49F4-B511-5DB7B430291C}">
      <dgm:prSet custT="1"/>
      <dgm:spPr/>
      <dgm:t>
        <a:bodyPr/>
        <a:lstStyle/>
        <a:p>
          <a:r>
            <a:rPr lang="en-US" sz="1600" dirty="0" err="1"/>
            <a:t>Renov</a:t>
          </a:r>
          <a:r>
            <a:rPr lang="en-US" sz="1600" dirty="0"/>
            <a:t>.</a:t>
          </a:r>
          <a:endParaRPr lang="fr-FR" sz="1600" dirty="0"/>
        </a:p>
      </dgm:t>
    </dgm:pt>
    <dgm:pt modelId="{FCA88660-656C-4F0E-AEAB-A68BDDF3B3D1}" type="sibTrans" cxnId="{4E92BA4F-1422-4842-A872-EC37F200A6C8}">
      <dgm:prSet/>
      <dgm:spPr/>
      <dgm:t>
        <a:bodyPr/>
        <a:lstStyle/>
        <a:p>
          <a:endParaRPr lang="fr-FR"/>
        </a:p>
      </dgm:t>
    </dgm:pt>
    <dgm:pt modelId="{662B2BC7-AB29-40DB-8F8A-B839ABD7C2E7}" type="parTrans" cxnId="{4E92BA4F-1422-4842-A872-EC37F200A6C8}">
      <dgm:prSet/>
      <dgm:spPr/>
      <dgm:t>
        <a:bodyPr/>
        <a:lstStyle/>
        <a:p>
          <a:endParaRPr lang="fr-FR"/>
        </a:p>
      </dgm:t>
    </dgm:pt>
    <dgm:pt modelId="{52FDB066-2E48-459C-83BD-3B8D8F01882D}">
      <dgm:prSet custT="1"/>
      <dgm:spPr/>
      <dgm:t>
        <a:bodyPr/>
        <a:lstStyle/>
        <a:p>
          <a:r>
            <a:rPr lang="en-US" sz="1100" b="1" dirty="0"/>
            <a:t>SPBE</a:t>
          </a:r>
        </a:p>
        <a:p>
          <a:r>
            <a:rPr lang="en-US" sz="1100" b="1" dirty="0"/>
            <a:t>EGE HAINA</a:t>
          </a:r>
        </a:p>
        <a:p>
          <a:r>
            <a:rPr lang="en-US" sz="1100" b="1" dirty="0"/>
            <a:t>ELECTRONIC JRC</a:t>
          </a:r>
        </a:p>
        <a:p>
          <a:r>
            <a:rPr lang="en-US" sz="1100" b="1" dirty="0"/>
            <a:t>MONTECRISTI SOLAR FV</a:t>
          </a:r>
        </a:p>
        <a:p>
          <a:r>
            <a:rPr lang="en-US" sz="1100" b="1" dirty="0"/>
            <a:t>SAN PEDRO BIO ENERGY</a:t>
          </a:r>
        </a:p>
        <a:p>
          <a:r>
            <a:rPr lang="fr-FR" sz="1100" b="1" dirty="0"/>
            <a:t>ETC.</a:t>
          </a:r>
        </a:p>
      </dgm:t>
    </dgm:pt>
    <dgm:pt modelId="{6D71CBF0-0583-4880-A85B-3C5B4422885E}" type="parTrans" cxnId="{AF48DB39-BCED-4158-809E-FED1C93E9B86}">
      <dgm:prSet/>
      <dgm:spPr/>
      <dgm:t>
        <a:bodyPr/>
        <a:lstStyle/>
        <a:p>
          <a:endParaRPr lang="fr-FR"/>
        </a:p>
      </dgm:t>
    </dgm:pt>
    <dgm:pt modelId="{99DFE2FB-406C-49DB-92E4-D09B73953476}" type="sibTrans" cxnId="{AF48DB39-BCED-4158-809E-FED1C93E9B86}">
      <dgm:prSet/>
      <dgm:spPr/>
      <dgm:t>
        <a:bodyPr/>
        <a:lstStyle/>
        <a:p>
          <a:endParaRPr lang="fr-FR"/>
        </a:p>
      </dgm:t>
    </dgm:pt>
    <dgm:pt modelId="{3103C096-2A74-4DAB-ACEE-8F9EB2E911D6}">
      <dgm:prSet custT="1"/>
      <dgm:spPr/>
      <dgm:t>
        <a:bodyPr/>
        <a:lstStyle/>
        <a:p>
          <a:r>
            <a:rPr lang="en-US" sz="1600" dirty="0"/>
            <a:t>EGE HID</a:t>
          </a:r>
          <a:endParaRPr lang="fr-FR" sz="1600" dirty="0"/>
        </a:p>
      </dgm:t>
    </dgm:pt>
    <dgm:pt modelId="{85B6A9A7-DA96-4C4B-A5A9-44D319784922}" type="parTrans" cxnId="{41B78140-ACAD-47AD-A84A-8E602A4287A9}">
      <dgm:prSet/>
      <dgm:spPr/>
      <dgm:t>
        <a:bodyPr/>
        <a:lstStyle/>
        <a:p>
          <a:endParaRPr lang="fr-FR"/>
        </a:p>
      </dgm:t>
    </dgm:pt>
    <dgm:pt modelId="{B19E28CA-CF2D-4ED1-83A1-A7E305ADB370}" type="sibTrans" cxnId="{41B78140-ACAD-47AD-A84A-8E602A4287A9}">
      <dgm:prSet/>
      <dgm:spPr/>
      <dgm:t>
        <a:bodyPr/>
        <a:lstStyle/>
        <a:p>
          <a:endParaRPr lang="fr-FR"/>
        </a:p>
      </dgm:t>
    </dgm:pt>
    <dgm:pt modelId="{D02E721D-C8F9-42B8-BA58-7466986A164D}" type="pres">
      <dgm:prSet presAssocID="{590922AE-216A-4469-B902-BEFA62E65134}" presName="Name0" presStyleCnt="0">
        <dgm:presLayoutVars>
          <dgm:chPref val="1"/>
          <dgm:dir/>
          <dgm:animOne val="branch"/>
          <dgm:animLvl val="lvl"/>
          <dgm:resizeHandles val="exact"/>
        </dgm:presLayoutVars>
      </dgm:prSet>
      <dgm:spPr/>
    </dgm:pt>
    <dgm:pt modelId="{5A984477-7AA9-428C-9994-A22576A56CD1}" type="pres">
      <dgm:prSet presAssocID="{19AA1901-F30B-4AB3-BAD0-0E3A4B1F6EFF}" presName="root1" presStyleCnt="0"/>
      <dgm:spPr/>
    </dgm:pt>
    <dgm:pt modelId="{D7FE5BCD-74D2-468B-8366-08C832AD7B47}" type="pres">
      <dgm:prSet presAssocID="{19AA1901-F30B-4AB3-BAD0-0E3A4B1F6EFF}" presName="LevelOneTextNode" presStyleLbl="node0" presStyleIdx="0" presStyleCnt="1" custScaleX="137287" custScaleY="91812">
        <dgm:presLayoutVars>
          <dgm:chPref val="3"/>
        </dgm:presLayoutVars>
      </dgm:prSet>
      <dgm:spPr/>
    </dgm:pt>
    <dgm:pt modelId="{93313C9F-E88E-40C0-AB93-86CFF3F40784}" type="pres">
      <dgm:prSet presAssocID="{19AA1901-F30B-4AB3-BAD0-0E3A4B1F6EFF}" presName="level2hierChild" presStyleCnt="0"/>
      <dgm:spPr/>
    </dgm:pt>
    <dgm:pt modelId="{59B7D7CE-90CA-4086-8F1F-F788E27C27AA}" type="pres">
      <dgm:prSet presAssocID="{FB3B6BCC-FAAF-4E4F-8442-EDB2B4C0671D}" presName="conn2-1" presStyleLbl="parChTrans1D2" presStyleIdx="0" presStyleCnt="5"/>
      <dgm:spPr/>
    </dgm:pt>
    <dgm:pt modelId="{54FF3745-3988-4BBB-A7ED-EB9DD18FD9D8}" type="pres">
      <dgm:prSet presAssocID="{FB3B6BCC-FAAF-4E4F-8442-EDB2B4C0671D}" presName="connTx" presStyleLbl="parChTrans1D2" presStyleIdx="0" presStyleCnt="5"/>
      <dgm:spPr/>
    </dgm:pt>
    <dgm:pt modelId="{DF355943-6035-4ED6-9405-B3AFF1BC8D85}" type="pres">
      <dgm:prSet presAssocID="{31BD9E64-F2F7-41EA-BF81-BED0A82B1275}" presName="root2" presStyleCnt="0"/>
      <dgm:spPr/>
    </dgm:pt>
    <dgm:pt modelId="{13937AE6-E72E-44B9-A75E-8917A3D0DC49}" type="pres">
      <dgm:prSet presAssocID="{31BD9E64-F2F7-41EA-BF81-BED0A82B1275}" presName="LevelTwoTextNode" presStyleLbl="node2" presStyleIdx="0" presStyleCnt="5">
        <dgm:presLayoutVars>
          <dgm:chPref val="3"/>
        </dgm:presLayoutVars>
      </dgm:prSet>
      <dgm:spPr/>
    </dgm:pt>
    <dgm:pt modelId="{C551BF56-C8CD-49FC-A967-506C097B980C}" type="pres">
      <dgm:prSet presAssocID="{31BD9E64-F2F7-41EA-BF81-BED0A82B1275}" presName="level3hierChild" presStyleCnt="0"/>
      <dgm:spPr/>
    </dgm:pt>
    <dgm:pt modelId="{96E4695E-3F9C-4BE6-9715-1CCA0D32DD06}" type="pres">
      <dgm:prSet presAssocID="{3FC70C3B-1EE2-449F-8508-6CEF439913B6}" presName="conn2-1" presStyleLbl="parChTrans1D3" presStyleIdx="0" presStyleCnt="7"/>
      <dgm:spPr/>
    </dgm:pt>
    <dgm:pt modelId="{CFA42641-3AA1-460E-A2A7-61F47C5CB4F8}" type="pres">
      <dgm:prSet presAssocID="{3FC70C3B-1EE2-449F-8508-6CEF439913B6}" presName="connTx" presStyleLbl="parChTrans1D3" presStyleIdx="0" presStyleCnt="7"/>
      <dgm:spPr/>
    </dgm:pt>
    <dgm:pt modelId="{C5F72B2B-D149-47E3-AFCE-E7DAB710F7AE}" type="pres">
      <dgm:prSet presAssocID="{58C8CB95-43E4-44DA-B87A-1C2FA3891FDB}" presName="root2" presStyleCnt="0"/>
      <dgm:spPr/>
    </dgm:pt>
    <dgm:pt modelId="{FD55B43D-B77A-4619-B8F2-DB6C71013FB5}" type="pres">
      <dgm:prSet presAssocID="{58C8CB95-43E4-44DA-B87A-1C2FA3891FDB}" presName="LevelTwoTextNode" presStyleLbl="node3" presStyleIdx="0" presStyleCnt="7">
        <dgm:presLayoutVars>
          <dgm:chPref val="3"/>
        </dgm:presLayoutVars>
      </dgm:prSet>
      <dgm:spPr/>
    </dgm:pt>
    <dgm:pt modelId="{A874FAEA-BDEC-49DA-A520-FA4E8B14D3ED}" type="pres">
      <dgm:prSet presAssocID="{58C8CB95-43E4-44DA-B87A-1C2FA3891FDB}" presName="level3hierChild" presStyleCnt="0"/>
      <dgm:spPr/>
    </dgm:pt>
    <dgm:pt modelId="{82000276-10D0-42B6-8A29-6059A88806E3}" type="pres">
      <dgm:prSet presAssocID="{5CB9EC81-1BBB-4391-B0EC-622847ABB696}" presName="conn2-1" presStyleLbl="parChTrans1D2" presStyleIdx="1" presStyleCnt="5"/>
      <dgm:spPr/>
    </dgm:pt>
    <dgm:pt modelId="{8B016538-4112-4460-B3BE-1193E7BB32E2}" type="pres">
      <dgm:prSet presAssocID="{5CB9EC81-1BBB-4391-B0EC-622847ABB696}" presName="connTx" presStyleLbl="parChTrans1D2" presStyleIdx="1" presStyleCnt="5"/>
      <dgm:spPr/>
    </dgm:pt>
    <dgm:pt modelId="{DBAAB994-E086-49B9-BCEF-E30737110881}" type="pres">
      <dgm:prSet presAssocID="{56664F51-B2D4-45C9-A123-34451AA6B074}" presName="root2" presStyleCnt="0"/>
      <dgm:spPr/>
    </dgm:pt>
    <dgm:pt modelId="{24C12FB7-01EC-451C-A380-5507EF1A758B}" type="pres">
      <dgm:prSet presAssocID="{56664F51-B2D4-45C9-A123-34451AA6B074}" presName="LevelTwoTextNode" presStyleLbl="node2" presStyleIdx="1" presStyleCnt="5">
        <dgm:presLayoutVars>
          <dgm:chPref val="3"/>
        </dgm:presLayoutVars>
      </dgm:prSet>
      <dgm:spPr/>
    </dgm:pt>
    <dgm:pt modelId="{01ACD99E-46CB-4365-8643-2C78AFC6600F}" type="pres">
      <dgm:prSet presAssocID="{56664F51-B2D4-45C9-A123-34451AA6B074}" presName="level3hierChild" presStyleCnt="0"/>
      <dgm:spPr/>
    </dgm:pt>
    <dgm:pt modelId="{37A5F2A2-01DC-41F8-BB8F-728B11F0549D}" type="pres">
      <dgm:prSet presAssocID="{45A47253-F713-4A9E-86B7-C4223356FF7F}" presName="conn2-1" presStyleLbl="parChTrans1D3" presStyleIdx="1" presStyleCnt="7"/>
      <dgm:spPr/>
    </dgm:pt>
    <dgm:pt modelId="{825A68A3-2A69-4387-AB8D-32438147FB40}" type="pres">
      <dgm:prSet presAssocID="{45A47253-F713-4A9E-86B7-C4223356FF7F}" presName="connTx" presStyleLbl="parChTrans1D3" presStyleIdx="1" presStyleCnt="7"/>
      <dgm:spPr/>
    </dgm:pt>
    <dgm:pt modelId="{B7EDBC6D-A596-4CD7-8157-FD80218954C3}" type="pres">
      <dgm:prSet presAssocID="{6F85ABAF-C3F7-488C-B241-E51C62981030}" presName="root2" presStyleCnt="0"/>
      <dgm:spPr/>
    </dgm:pt>
    <dgm:pt modelId="{C0DE0B6E-93AA-4E86-8C3C-F0E8365485F1}" type="pres">
      <dgm:prSet presAssocID="{6F85ABAF-C3F7-488C-B241-E51C62981030}" presName="LevelTwoTextNode" presStyleLbl="node3" presStyleIdx="1" presStyleCnt="7">
        <dgm:presLayoutVars>
          <dgm:chPref val="3"/>
        </dgm:presLayoutVars>
      </dgm:prSet>
      <dgm:spPr/>
    </dgm:pt>
    <dgm:pt modelId="{BAE8A816-C7F2-4124-A8AA-7971E2361749}" type="pres">
      <dgm:prSet presAssocID="{6F85ABAF-C3F7-488C-B241-E51C62981030}" presName="level3hierChild" presStyleCnt="0"/>
      <dgm:spPr/>
    </dgm:pt>
    <dgm:pt modelId="{D6025DC3-9CD7-42F8-A0E8-375DF9D0637B}" type="pres">
      <dgm:prSet presAssocID="{85B6A9A7-DA96-4C4B-A5A9-44D319784922}" presName="conn2-1" presStyleLbl="parChTrans1D3" presStyleIdx="2" presStyleCnt="7"/>
      <dgm:spPr/>
    </dgm:pt>
    <dgm:pt modelId="{347214A3-29ED-45C8-9EBB-8C4D4C8A7C88}" type="pres">
      <dgm:prSet presAssocID="{85B6A9A7-DA96-4C4B-A5A9-44D319784922}" presName="connTx" presStyleLbl="parChTrans1D3" presStyleIdx="2" presStyleCnt="7"/>
      <dgm:spPr/>
    </dgm:pt>
    <dgm:pt modelId="{99594946-071A-478B-B895-9F4731330EA5}" type="pres">
      <dgm:prSet presAssocID="{3103C096-2A74-4DAB-ACEE-8F9EB2E911D6}" presName="root2" presStyleCnt="0"/>
      <dgm:spPr/>
    </dgm:pt>
    <dgm:pt modelId="{5C0A1E69-142D-4337-9A61-84638BFBA93A}" type="pres">
      <dgm:prSet presAssocID="{3103C096-2A74-4DAB-ACEE-8F9EB2E911D6}" presName="LevelTwoTextNode" presStyleLbl="node3" presStyleIdx="2" presStyleCnt="7">
        <dgm:presLayoutVars>
          <dgm:chPref val="3"/>
        </dgm:presLayoutVars>
      </dgm:prSet>
      <dgm:spPr/>
    </dgm:pt>
    <dgm:pt modelId="{5CEE7929-DF9B-42E4-B77D-6182193F94F3}" type="pres">
      <dgm:prSet presAssocID="{3103C096-2A74-4DAB-ACEE-8F9EB2E911D6}" presName="level3hierChild" presStyleCnt="0"/>
      <dgm:spPr/>
    </dgm:pt>
    <dgm:pt modelId="{660A5CA0-B0A8-434C-841A-EF2290A07847}" type="pres">
      <dgm:prSet presAssocID="{28620B0B-D01E-4CAE-9A59-74D3584F57FB}" presName="conn2-1" presStyleLbl="parChTrans1D2" presStyleIdx="2" presStyleCnt="5"/>
      <dgm:spPr/>
    </dgm:pt>
    <dgm:pt modelId="{CD0BE343-95A8-4BBB-AE62-87728BEE0AC9}" type="pres">
      <dgm:prSet presAssocID="{28620B0B-D01E-4CAE-9A59-74D3584F57FB}" presName="connTx" presStyleLbl="parChTrans1D2" presStyleIdx="2" presStyleCnt="5"/>
      <dgm:spPr/>
    </dgm:pt>
    <dgm:pt modelId="{2CB0D96D-7B56-4B06-8030-18711792B6DD}" type="pres">
      <dgm:prSet presAssocID="{B9943E13-A6F2-4134-9D99-6661BAEC602D}" presName="root2" presStyleCnt="0"/>
      <dgm:spPr/>
    </dgm:pt>
    <dgm:pt modelId="{5AC79F32-D682-4C90-959B-282067A115DA}" type="pres">
      <dgm:prSet presAssocID="{B9943E13-A6F2-4134-9D99-6661BAEC602D}" presName="LevelTwoTextNode" presStyleLbl="node2" presStyleIdx="2" presStyleCnt="5">
        <dgm:presLayoutVars>
          <dgm:chPref val="3"/>
        </dgm:presLayoutVars>
      </dgm:prSet>
      <dgm:spPr/>
    </dgm:pt>
    <dgm:pt modelId="{B3674466-8F8F-4A94-A10E-2688703FBA5F}" type="pres">
      <dgm:prSet presAssocID="{B9943E13-A6F2-4134-9D99-6661BAEC602D}" presName="level3hierChild" presStyleCnt="0"/>
      <dgm:spPr/>
    </dgm:pt>
    <dgm:pt modelId="{3ADBDAF5-FEDA-49BA-98C2-C72D715E4228}" type="pres">
      <dgm:prSet presAssocID="{151752A3-FFEB-4102-A203-D10EA242F715}" presName="conn2-1" presStyleLbl="parChTrans1D3" presStyleIdx="3" presStyleCnt="7"/>
      <dgm:spPr/>
    </dgm:pt>
    <dgm:pt modelId="{5F00B5C2-1502-4842-873C-90BE87F6BF08}" type="pres">
      <dgm:prSet presAssocID="{151752A3-FFEB-4102-A203-D10EA242F715}" presName="connTx" presStyleLbl="parChTrans1D3" presStyleIdx="3" presStyleCnt="7"/>
      <dgm:spPr/>
    </dgm:pt>
    <dgm:pt modelId="{74045C8D-29F1-49CB-BBA1-B78CB80BED7D}" type="pres">
      <dgm:prSet presAssocID="{E68E3D08-B330-43C3-BA13-5DD4A8F08954}" presName="root2" presStyleCnt="0"/>
      <dgm:spPr/>
    </dgm:pt>
    <dgm:pt modelId="{693193D1-CF12-4FB6-B7C7-D5F806A72915}" type="pres">
      <dgm:prSet presAssocID="{E68E3D08-B330-43C3-BA13-5DD4A8F08954}" presName="LevelTwoTextNode" presStyleLbl="node3" presStyleIdx="3" presStyleCnt="7">
        <dgm:presLayoutVars>
          <dgm:chPref val="3"/>
        </dgm:presLayoutVars>
      </dgm:prSet>
      <dgm:spPr/>
    </dgm:pt>
    <dgm:pt modelId="{08CB5741-D872-4B72-8695-A37CCC9780BB}" type="pres">
      <dgm:prSet presAssocID="{E68E3D08-B330-43C3-BA13-5DD4A8F08954}" presName="level3hierChild" presStyleCnt="0"/>
      <dgm:spPr/>
    </dgm:pt>
    <dgm:pt modelId="{17F5FC42-8E5C-4A03-829A-44531CC74CA5}" type="pres">
      <dgm:prSet presAssocID="{CB8DBF03-18EF-4CC2-80BB-0A55332CFCC8}" presName="conn2-1" presStyleLbl="parChTrans1D3" presStyleIdx="4" presStyleCnt="7"/>
      <dgm:spPr/>
    </dgm:pt>
    <dgm:pt modelId="{E6A64148-8C93-4C6B-A1BB-E96BDA68908A}" type="pres">
      <dgm:prSet presAssocID="{CB8DBF03-18EF-4CC2-80BB-0A55332CFCC8}" presName="connTx" presStyleLbl="parChTrans1D3" presStyleIdx="4" presStyleCnt="7"/>
      <dgm:spPr/>
    </dgm:pt>
    <dgm:pt modelId="{73289E1E-E0E8-4496-8E04-8CCFF104D5E0}" type="pres">
      <dgm:prSet presAssocID="{90B0FC9E-6033-47F1-B65D-861EAA80F0F1}" presName="root2" presStyleCnt="0"/>
      <dgm:spPr/>
    </dgm:pt>
    <dgm:pt modelId="{62ECF1B4-C2D9-4B9D-A387-21744B84147F}" type="pres">
      <dgm:prSet presAssocID="{90B0FC9E-6033-47F1-B65D-861EAA80F0F1}" presName="LevelTwoTextNode" presStyleLbl="node3" presStyleIdx="4" presStyleCnt="7">
        <dgm:presLayoutVars>
          <dgm:chPref val="3"/>
        </dgm:presLayoutVars>
      </dgm:prSet>
      <dgm:spPr/>
    </dgm:pt>
    <dgm:pt modelId="{267CFEAF-A3B5-4553-8580-5FED4D931B25}" type="pres">
      <dgm:prSet presAssocID="{90B0FC9E-6033-47F1-B65D-861EAA80F0F1}" presName="level3hierChild" presStyleCnt="0"/>
      <dgm:spPr/>
    </dgm:pt>
    <dgm:pt modelId="{3067B4D3-5D60-4FA5-BB98-05AB33F060F3}" type="pres">
      <dgm:prSet presAssocID="{BC75BF14-26E3-493B-876F-656D4D1A3BF6}" presName="conn2-1" presStyleLbl="parChTrans1D2" presStyleIdx="3" presStyleCnt="5"/>
      <dgm:spPr/>
    </dgm:pt>
    <dgm:pt modelId="{E898D77C-E15E-4FE6-9DCA-E52B563D9E22}" type="pres">
      <dgm:prSet presAssocID="{BC75BF14-26E3-493B-876F-656D4D1A3BF6}" presName="connTx" presStyleLbl="parChTrans1D2" presStyleIdx="3" presStyleCnt="5"/>
      <dgm:spPr/>
    </dgm:pt>
    <dgm:pt modelId="{DC757A9D-74D4-4084-810E-32A88F4E14F3}" type="pres">
      <dgm:prSet presAssocID="{4A03F2A5-38CF-4AF6-AFA8-88B4084502C2}" presName="root2" presStyleCnt="0"/>
      <dgm:spPr/>
    </dgm:pt>
    <dgm:pt modelId="{A268D2E1-C5D1-4A81-97C6-7FE378E7E340}" type="pres">
      <dgm:prSet presAssocID="{4A03F2A5-38CF-4AF6-AFA8-88B4084502C2}" presName="LevelTwoTextNode" presStyleLbl="node2" presStyleIdx="3" presStyleCnt="5">
        <dgm:presLayoutVars>
          <dgm:chPref val="3"/>
        </dgm:presLayoutVars>
      </dgm:prSet>
      <dgm:spPr/>
    </dgm:pt>
    <dgm:pt modelId="{6F4AB417-6FBA-4692-8271-2DF818F26C2E}" type="pres">
      <dgm:prSet presAssocID="{4A03F2A5-38CF-4AF6-AFA8-88B4084502C2}" presName="level3hierChild" presStyleCnt="0"/>
      <dgm:spPr/>
    </dgm:pt>
    <dgm:pt modelId="{5EEDB793-C12C-4734-9A38-3F989C89E3EC}" type="pres">
      <dgm:prSet presAssocID="{9C35D9C7-AD6C-42D3-89C0-E134C553DB8A}" presName="conn2-1" presStyleLbl="parChTrans1D3" presStyleIdx="5" presStyleCnt="7"/>
      <dgm:spPr/>
    </dgm:pt>
    <dgm:pt modelId="{281060A3-ED7D-4F0D-8CE5-9731798915EC}" type="pres">
      <dgm:prSet presAssocID="{9C35D9C7-AD6C-42D3-89C0-E134C553DB8A}" presName="connTx" presStyleLbl="parChTrans1D3" presStyleIdx="5" presStyleCnt="7"/>
      <dgm:spPr/>
    </dgm:pt>
    <dgm:pt modelId="{29952DF6-7CA1-42D2-AD91-F848DF6F0465}" type="pres">
      <dgm:prSet presAssocID="{8285935B-D185-4AF1-9045-3B343D947A14}" presName="root2" presStyleCnt="0"/>
      <dgm:spPr/>
    </dgm:pt>
    <dgm:pt modelId="{16A8A36E-0233-4B7D-BB71-216C7A4170E8}" type="pres">
      <dgm:prSet presAssocID="{8285935B-D185-4AF1-9045-3B343D947A14}" presName="LevelTwoTextNode" presStyleLbl="node3" presStyleIdx="5" presStyleCnt="7">
        <dgm:presLayoutVars>
          <dgm:chPref val="3"/>
        </dgm:presLayoutVars>
      </dgm:prSet>
      <dgm:spPr>
        <a:prstGeom prst="roundRect">
          <a:avLst/>
        </a:prstGeom>
      </dgm:spPr>
    </dgm:pt>
    <dgm:pt modelId="{F0BB773D-1F2E-4C9F-B0EA-7BD3D23E27C7}" type="pres">
      <dgm:prSet presAssocID="{8285935B-D185-4AF1-9045-3B343D947A14}" presName="level3hierChild" presStyleCnt="0"/>
      <dgm:spPr/>
    </dgm:pt>
    <dgm:pt modelId="{DA5D96F0-C29B-40A6-BDFD-56122635BF21}" type="pres">
      <dgm:prSet presAssocID="{662B2BC7-AB29-40DB-8F8A-B839ABD7C2E7}" presName="conn2-1" presStyleLbl="parChTrans1D3" presStyleIdx="6" presStyleCnt="7"/>
      <dgm:spPr/>
    </dgm:pt>
    <dgm:pt modelId="{E23768D4-7C43-40FA-99CF-4659FE727111}" type="pres">
      <dgm:prSet presAssocID="{662B2BC7-AB29-40DB-8F8A-B839ABD7C2E7}" presName="connTx" presStyleLbl="parChTrans1D3" presStyleIdx="6" presStyleCnt="7"/>
      <dgm:spPr/>
    </dgm:pt>
    <dgm:pt modelId="{DF026450-4E68-4BFE-B6CE-888ED3313014}" type="pres">
      <dgm:prSet presAssocID="{0CA35D0B-5F07-49F4-B511-5DB7B430291C}" presName="root2" presStyleCnt="0"/>
      <dgm:spPr/>
    </dgm:pt>
    <dgm:pt modelId="{D2B766C6-5F54-4327-B063-B56A9CF286B9}" type="pres">
      <dgm:prSet presAssocID="{0CA35D0B-5F07-49F4-B511-5DB7B430291C}" presName="LevelTwoTextNode" presStyleLbl="node3" presStyleIdx="6" presStyleCnt="7">
        <dgm:presLayoutVars>
          <dgm:chPref val="3"/>
        </dgm:presLayoutVars>
      </dgm:prSet>
      <dgm:spPr>
        <a:prstGeom prst="roundRect">
          <a:avLst/>
        </a:prstGeom>
      </dgm:spPr>
    </dgm:pt>
    <dgm:pt modelId="{CC3B2FFD-DC52-4A64-A815-263BBD313F4F}" type="pres">
      <dgm:prSet presAssocID="{0CA35D0B-5F07-49F4-B511-5DB7B430291C}" presName="level3hierChild" presStyleCnt="0"/>
      <dgm:spPr/>
    </dgm:pt>
    <dgm:pt modelId="{CCE51FF2-BCA7-46D3-89EB-5959F8B77040}" type="pres">
      <dgm:prSet presAssocID="{6D71CBF0-0583-4880-A85B-3C5B4422885E}" presName="conn2-1" presStyleLbl="parChTrans1D4" presStyleIdx="0" presStyleCnt="1"/>
      <dgm:spPr/>
    </dgm:pt>
    <dgm:pt modelId="{BCD90525-87C1-4DE2-BF21-0C8714320DC3}" type="pres">
      <dgm:prSet presAssocID="{6D71CBF0-0583-4880-A85B-3C5B4422885E}" presName="connTx" presStyleLbl="parChTrans1D4" presStyleIdx="0" presStyleCnt="1"/>
      <dgm:spPr/>
    </dgm:pt>
    <dgm:pt modelId="{54D5FD6E-9A69-4426-823A-48C92AFD3CBE}" type="pres">
      <dgm:prSet presAssocID="{52FDB066-2E48-459C-83BD-3B8D8F01882D}" presName="root2" presStyleCnt="0"/>
      <dgm:spPr/>
    </dgm:pt>
    <dgm:pt modelId="{500B0B74-7779-4D6F-A56C-851BF977CFEC}" type="pres">
      <dgm:prSet presAssocID="{52FDB066-2E48-459C-83BD-3B8D8F01882D}" presName="LevelTwoTextNode" presStyleLbl="node4" presStyleIdx="0" presStyleCnt="1" custScaleX="94805" custScaleY="384160" custLinFactNeighborX="10838" custLinFactNeighborY="17453">
        <dgm:presLayoutVars>
          <dgm:chPref val="3"/>
        </dgm:presLayoutVars>
      </dgm:prSet>
      <dgm:spPr>
        <a:prstGeom prst="roundRect">
          <a:avLst/>
        </a:prstGeom>
      </dgm:spPr>
    </dgm:pt>
    <dgm:pt modelId="{299A108A-CADB-4863-ADA3-E8C3FCC2CDD1}" type="pres">
      <dgm:prSet presAssocID="{52FDB066-2E48-459C-83BD-3B8D8F01882D}" presName="level3hierChild" presStyleCnt="0"/>
      <dgm:spPr/>
    </dgm:pt>
    <dgm:pt modelId="{3CE75FDE-A31A-4739-B518-3CB64FEDB2AE}" type="pres">
      <dgm:prSet presAssocID="{F5FFC384-3928-4C1D-B658-37A87669E598}" presName="conn2-1" presStyleLbl="parChTrans1D2" presStyleIdx="4" presStyleCnt="5"/>
      <dgm:spPr/>
    </dgm:pt>
    <dgm:pt modelId="{44FC92AC-E51B-4B2C-96F3-4CEB8E448201}" type="pres">
      <dgm:prSet presAssocID="{F5FFC384-3928-4C1D-B658-37A87669E598}" presName="connTx" presStyleLbl="parChTrans1D2" presStyleIdx="4" presStyleCnt="5"/>
      <dgm:spPr/>
    </dgm:pt>
    <dgm:pt modelId="{CBDF6BE9-91E5-4422-8060-22AEE5B2EEA8}" type="pres">
      <dgm:prSet presAssocID="{06475A85-50C4-4801-ACDE-F33F100E8831}" presName="root2" presStyleCnt="0"/>
      <dgm:spPr/>
    </dgm:pt>
    <dgm:pt modelId="{BF2A2EA0-2CC4-49B5-A524-B769C5840743}" type="pres">
      <dgm:prSet presAssocID="{06475A85-50C4-4801-ACDE-F33F100E8831}" presName="LevelTwoTextNode" presStyleLbl="node2" presStyleIdx="4" presStyleCnt="5">
        <dgm:presLayoutVars>
          <dgm:chPref val="3"/>
        </dgm:presLayoutVars>
      </dgm:prSet>
      <dgm:spPr/>
    </dgm:pt>
    <dgm:pt modelId="{3B8A6D86-2EEC-4EEB-A56D-D5E5CE2685BD}" type="pres">
      <dgm:prSet presAssocID="{06475A85-50C4-4801-ACDE-F33F100E8831}" presName="level3hierChild" presStyleCnt="0"/>
      <dgm:spPr/>
    </dgm:pt>
  </dgm:ptLst>
  <dgm:cxnLst>
    <dgm:cxn modelId="{C7A2990C-96F5-4562-B4B5-B1C881773737}" type="presOf" srcId="{CB8DBF03-18EF-4CC2-80BB-0A55332CFCC8}" destId="{E6A64148-8C93-4C6B-A1BB-E96BDA68908A}" srcOrd="1" destOrd="0" presId="urn:microsoft.com/office/officeart/2008/layout/HorizontalMultiLevelHierarchy"/>
    <dgm:cxn modelId="{8883A40C-DDB3-4D53-A5C4-1DAD82CD61C4}" type="presOf" srcId="{E68E3D08-B330-43C3-BA13-5DD4A8F08954}" destId="{693193D1-CF12-4FB6-B7C7-D5F806A72915}" srcOrd="0" destOrd="0" presId="urn:microsoft.com/office/officeart/2008/layout/HorizontalMultiLevelHierarchy"/>
    <dgm:cxn modelId="{01953514-B744-43C3-84AA-163BB86C5009}" type="presOf" srcId="{9C35D9C7-AD6C-42D3-89C0-E134C553DB8A}" destId="{5EEDB793-C12C-4734-9A38-3F989C89E3EC}" srcOrd="0" destOrd="0" presId="urn:microsoft.com/office/officeart/2008/layout/HorizontalMultiLevelHierarchy"/>
    <dgm:cxn modelId="{F97BC114-4ACE-41AC-B285-C2DE7B2EA5B7}" srcId="{590922AE-216A-4469-B902-BEFA62E65134}" destId="{19AA1901-F30B-4AB3-BAD0-0E3A4B1F6EFF}" srcOrd="0" destOrd="0" parTransId="{76A751D5-23E7-4985-8FCA-18F91B795E05}" sibTransId="{662045A3-02F7-4240-903E-1A484E1F5AA8}"/>
    <dgm:cxn modelId="{1C5FA415-50AA-4039-83E1-A8B386C91483}" type="presOf" srcId="{F5FFC384-3928-4C1D-B658-37A87669E598}" destId="{44FC92AC-E51B-4B2C-96F3-4CEB8E448201}" srcOrd="1" destOrd="0" presId="urn:microsoft.com/office/officeart/2008/layout/HorizontalMultiLevelHierarchy"/>
    <dgm:cxn modelId="{64BE5F16-8360-41AE-A6C6-541AA1267608}" srcId="{56664F51-B2D4-45C9-A123-34451AA6B074}" destId="{6F85ABAF-C3F7-488C-B241-E51C62981030}" srcOrd="0" destOrd="0" parTransId="{45A47253-F713-4A9E-86B7-C4223356FF7F}" sibTransId="{A6467B6A-D010-4391-936C-8C12C3A4852A}"/>
    <dgm:cxn modelId="{F2A10918-2F08-41B2-A81D-02463CA140D5}" srcId="{19AA1901-F30B-4AB3-BAD0-0E3A4B1F6EFF}" destId="{06475A85-50C4-4801-ACDE-F33F100E8831}" srcOrd="4" destOrd="0" parTransId="{F5FFC384-3928-4C1D-B658-37A87669E598}" sibTransId="{E9E114AD-0223-4DFD-9FAD-9A9F9C723604}"/>
    <dgm:cxn modelId="{BA98E21A-74B0-4941-889C-CA66605429DF}" srcId="{B9943E13-A6F2-4134-9D99-6661BAEC602D}" destId="{E68E3D08-B330-43C3-BA13-5DD4A8F08954}" srcOrd="0" destOrd="0" parTransId="{151752A3-FFEB-4102-A203-D10EA242F715}" sibTransId="{4156F339-7AE0-49B5-B1DA-2C7FE55C4FDA}"/>
    <dgm:cxn modelId="{1303C01E-659A-4231-89CB-E2E05EE5B400}" srcId="{19AA1901-F30B-4AB3-BAD0-0E3A4B1F6EFF}" destId="{4A03F2A5-38CF-4AF6-AFA8-88B4084502C2}" srcOrd="3" destOrd="0" parTransId="{BC75BF14-26E3-493B-876F-656D4D1A3BF6}" sibTransId="{BE631C46-6A70-44CD-90D8-DA611D1E97B9}"/>
    <dgm:cxn modelId="{0B59A420-BEAA-4B15-8832-C780D1DC5095}" type="presOf" srcId="{590922AE-216A-4469-B902-BEFA62E65134}" destId="{D02E721D-C8F9-42B8-BA58-7466986A164D}" srcOrd="0" destOrd="0" presId="urn:microsoft.com/office/officeart/2008/layout/HorizontalMultiLevelHierarchy"/>
    <dgm:cxn modelId="{22111B22-89BB-4382-80A5-72A1CA682031}" type="presOf" srcId="{3FC70C3B-1EE2-449F-8508-6CEF439913B6}" destId="{96E4695E-3F9C-4BE6-9715-1CCA0D32DD06}" srcOrd="0" destOrd="0" presId="urn:microsoft.com/office/officeart/2008/layout/HorizontalMultiLevelHierarchy"/>
    <dgm:cxn modelId="{DB808323-E193-44CC-BA9E-DA26203462C3}" type="presOf" srcId="{151752A3-FFEB-4102-A203-D10EA242F715}" destId="{3ADBDAF5-FEDA-49BA-98C2-C72D715E4228}" srcOrd="0" destOrd="0" presId="urn:microsoft.com/office/officeart/2008/layout/HorizontalMultiLevelHierarchy"/>
    <dgm:cxn modelId="{A953392A-4A94-4E87-8C77-4870BD3579BB}" type="presOf" srcId="{CB8DBF03-18EF-4CC2-80BB-0A55332CFCC8}" destId="{17F5FC42-8E5C-4A03-829A-44531CC74CA5}" srcOrd="0" destOrd="0" presId="urn:microsoft.com/office/officeart/2008/layout/HorizontalMultiLevelHierarchy"/>
    <dgm:cxn modelId="{D67E782A-4F4C-4A4E-BF27-9C6B2F1305B7}" type="presOf" srcId="{151752A3-FFEB-4102-A203-D10EA242F715}" destId="{5F00B5C2-1502-4842-873C-90BE87F6BF08}" srcOrd="1" destOrd="0" presId="urn:microsoft.com/office/officeart/2008/layout/HorizontalMultiLevelHierarchy"/>
    <dgm:cxn modelId="{B83DC52C-F799-495D-A3BB-881F641181E8}" type="presOf" srcId="{6F85ABAF-C3F7-488C-B241-E51C62981030}" destId="{C0DE0B6E-93AA-4E86-8C3C-F0E8365485F1}" srcOrd="0" destOrd="0" presId="urn:microsoft.com/office/officeart/2008/layout/HorizontalMultiLevelHierarchy"/>
    <dgm:cxn modelId="{AF48DB39-BCED-4158-809E-FED1C93E9B86}" srcId="{0CA35D0B-5F07-49F4-B511-5DB7B430291C}" destId="{52FDB066-2E48-459C-83BD-3B8D8F01882D}" srcOrd="0" destOrd="0" parTransId="{6D71CBF0-0583-4880-A85B-3C5B4422885E}" sibTransId="{99DFE2FB-406C-49DB-92E4-D09B73953476}"/>
    <dgm:cxn modelId="{F701DE3E-8203-4902-970A-91E449DBE140}" srcId="{19AA1901-F30B-4AB3-BAD0-0E3A4B1F6EFF}" destId="{56664F51-B2D4-45C9-A123-34451AA6B074}" srcOrd="1" destOrd="0" parTransId="{5CB9EC81-1BBB-4391-B0EC-622847ABB696}" sibTransId="{7807F92F-3BE3-4B9F-84A8-BBF5B92A2B88}"/>
    <dgm:cxn modelId="{7A04D33F-BBF3-4208-9C3A-E40C44EB264C}" type="presOf" srcId="{85B6A9A7-DA96-4C4B-A5A9-44D319784922}" destId="{347214A3-29ED-45C8-9EBB-8C4D4C8A7C88}" srcOrd="1" destOrd="0" presId="urn:microsoft.com/office/officeart/2008/layout/HorizontalMultiLevelHierarchy"/>
    <dgm:cxn modelId="{41B78140-ACAD-47AD-A84A-8E602A4287A9}" srcId="{56664F51-B2D4-45C9-A123-34451AA6B074}" destId="{3103C096-2A74-4DAB-ACEE-8F9EB2E911D6}" srcOrd="1" destOrd="0" parTransId="{85B6A9A7-DA96-4C4B-A5A9-44D319784922}" sibTransId="{B19E28CA-CF2D-4ED1-83A1-A7E305ADB370}"/>
    <dgm:cxn modelId="{B84F585C-EECD-477C-A6E2-831108762A6F}" type="presOf" srcId="{662B2BC7-AB29-40DB-8F8A-B839ABD7C2E7}" destId="{E23768D4-7C43-40FA-99CF-4659FE727111}" srcOrd="1" destOrd="0" presId="urn:microsoft.com/office/officeart/2008/layout/HorizontalMultiLevelHierarchy"/>
    <dgm:cxn modelId="{7DF34C5D-9950-4255-A1FD-F21FF96A214A}" type="presOf" srcId="{5CB9EC81-1BBB-4391-B0EC-622847ABB696}" destId="{82000276-10D0-42B6-8A29-6059A88806E3}" srcOrd="0" destOrd="0" presId="urn:microsoft.com/office/officeart/2008/layout/HorizontalMultiLevelHierarchy"/>
    <dgm:cxn modelId="{61550649-D6B9-42AF-9637-90542948B4EF}" type="presOf" srcId="{4A03F2A5-38CF-4AF6-AFA8-88B4084502C2}" destId="{A268D2E1-C5D1-4A81-97C6-7FE378E7E340}" srcOrd="0" destOrd="0" presId="urn:microsoft.com/office/officeart/2008/layout/HorizontalMultiLevelHierarchy"/>
    <dgm:cxn modelId="{319BA569-EB66-42FB-9CC9-BDC5DF36DFFB}" type="presOf" srcId="{45A47253-F713-4A9E-86B7-C4223356FF7F}" destId="{825A68A3-2A69-4387-AB8D-32438147FB40}" srcOrd="1" destOrd="0" presId="urn:microsoft.com/office/officeart/2008/layout/HorizontalMultiLevelHierarchy"/>
    <dgm:cxn modelId="{33A01A6B-3287-4FBD-863F-8A3A91635BC3}" type="presOf" srcId="{BC75BF14-26E3-493B-876F-656D4D1A3BF6}" destId="{E898D77C-E15E-4FE6-9DCA-E52B563D9E22}" srcOrd="1" destOrd="0" presId="urn:microsoft.com/office/officeart/2008/layout/HorizontalMultiLevelHierarchy"/>
    <dgm:cxn modelId="{D4A66E4C-2D62-4586-B0C4-81AB326416D5}" type="presOf" srcId="{28620B0B-D01E-4CAE-9A59-74D3584F57FB}" destId="{660A5CA0-B0A8-434C-841A-EF2290A07847}" srcOrd="0" destOrd="0" presId="urn:microsoft.com/office/officeart/2008/layout/HorizontalMultiLevelHierarchy"/>
    <dgm:cxn modelId="{6F99B16F-9626-4BCC-BAC3-72FE8669F86B}" type="presOf" srcId="{662B2BC7-AB29-40DB-8F8A-B839ABD7C2E7}" destId="{DA5D96F0-C29B-40A6-BDFD-56122635BF21}" srcOrd="0" destOrd="0" presId="urn:microsoft.com/office/officeart/2008/layout/HorizontalMultiLevelHierarchy"/>
    <dgm:cxn modelId="{4E92BA4F-1422-4842-A872-EC37F200A6C8}" srcId="{4A03F2A5-38CF-4AF6-AFA8-88B4084502C2}" destId="{0CA35D0B-5F07-49F4-B511-5DB7B430291C}" srcOrd="1" destOrd="0" parTransId="{662B2BC7-AB29-40DB-8F8A-B839ABD7C2E7}" sibTransId="{FCA88660-656C-4F0E-AEAB-A68BDDF3B3D1}"/>
    <dgm:cxn modelId="{B2E5D150-6B18-442B-8ECF-CE430A27FABB}" type="presOf" srcId="{BC75BF14-26E3-493B-876F-656D4D1A3BF6}" destId="{3067B4D3-5D60-4FA5-BB98-05AB33F060F3}" srcOrd="0" destOrd="0" presId="urn:microsoft.com/office/officeart/2008/layout/HorizontalMultiLevelHierarchy"/>
    <dgm:cxn modelId="{D3F6AD71-15AD-4D03-B124-B84F8A694FB2}" type="presOf" srcId="{19AA1901-F30B-4AB3-BAD0-0E3A4B1F6EFF}" destId="{D7FE5BCD-74D2-468B-8366-08C832AD7B47}" srcOrd="0" destOrd="0" presId="urn:microsoft.com/office/officeart/2008/layout/HorizontalMultiLevelHierarchy"/>
    <dgm:cxn modelId="{B5BB6052-9838-45B9-B85C-397F40100EF6}" type="presOf" srcId="{F5FFC384-3928-4C1D-B658-37A87669E598}" destId="{3CE75FDE-A31A-4739-B518-3CB64FEDB2AE}" srcOrd="0" destOrd="0" presId="urn:microsoft.com/office/officeart/2008/layout/HorizontalMultiLevelHierarchy"/>
    <dgm:cxn modelId="{A0C49C73-65C4-4D7B-B31B-DB7EC35994A8}" srcId="{19AA1901-F30B-4AB3-BAD0-0E3A4B1F6EFF}" destId="{31BD9E64-F2F7-41EA-BF81-BED0A82B1275}" srcOrd="0" destOrd="0" parTransId="{FB3B6BCC-FAAF-4E4F-8442-EDB2B4C0671D}" sibTransId="{585F2BD4-76B9-4962-B571-14B0268E3972}"/>
    <dgm:cxn modelId="{E9795679-77AA-4CC6-B95F-8D7020D196C9}" type="presOf" srcId="{8285935B-D185-4AF1-9045-3B343D947A14}" destId="{16A8A36E-0233-4B7D-BB71-216C7A4170E8}" srcOrd="0" destOrd="0" presId="urn:microsoft.com/office/officeart/2008/layout/HorizontalMultiLevelHierarchy"/>
    <dgm:cxn modelId="{039A107A-54A2-4DF9-B972-EA33145BE2F4}" type="presOf" srcId="{85B6A9A7-DA96-4C4B-A5A9-44D319784922}" destId="{D6025DC3-9CD7-42F8-A0E8-375DF9D0637B}" srcOrd="0" destOrd="0" presId="urn:microsoft.com/office/officeart/2008/layout/HorizontalMultiLevelHierarchy"/>
    <dgm:cxn modelId="{6596097D-3C6F-481C-96A9-7D0D2F92A9B2}" type="presOf" srcId="{5CB9EC81-1BBB-4391-B0EC-622847ABB696}" destId="{8B016538-4112-4460-B3BE-1193E7BB32E2}" srcOrd="1" destOrd="0" presId="urn:microsoft.com/office/officeart/2008/layout/HorizontalMultiLevelHierarchy"/>
    <dgm:cxn modelId="{28B5AD81-158E-42FD-A224-257B6D864617}" type="presOf" srcId="{58C8CB95-43E4-44DA-B87A-1C2FA3891FDB}" destId="{FD55B43D-B77A-4619-B8F2-DB6C71013FB5}" srcOrd="0" destOrd="0" presId="urn:microsoft.com/office/officeart/2008/layout/HorizontalMultiLevelHierarchy"/>
    <dgm:cxn modelId="{5E024783-2630-4616-BDA5-D171813532EC}" type="presOf" srcId="{9C35D9C7-AD6C-42D3-89C0-E134C553DB8A}" destId="{281060A3-ED7D-4F0D-8CE5-9731798915EC}" srcOrd="1" destOrd="0" presId="urn:microsoft.com/office/officeart/2008/layout/HorizontalMultiLevelHierarchy"/>
    <dgm:cxn modelId="{B110A884-CE3E-497C-8D02-933F3B3F8BA0}" type="presOf" srcId="{B9943E13-A6F2-4134-9D99-6661BAEC602D}" destId="{5AC79F32-D682-4C90-959B-282067A115DA}" srcOrd="0" destOrd="0" presId="urn:microsoft.com/office/officeart/2008/layout/HorizontalMultiLevelHierarchy"/>
    <dgm:cxn modelId="{5549E68F-F3CE-42DC-936E-D889273BFC52}" type="presOf" srcId="{31BD9E64-F2F7-41EA-BF81-BED0A82B1275}" destId="{13937AE6-E72E-44B9-A75E-8917A3D0DC49}" srcOrd="0" destOrd="0" presId="urn:microsoft.com/office/officeart/2008/layout/HorizontalMultiLevelHierarchy"/>
    <dgm:cxn modelId="{0C887A98-94FF-4937-A4FC-CB0620E5F055}" type="presOf" srcId="{3103C096-2A74-4DAB-ACEE-8F9EB2E911D6}" destId="{5C0A1E69-142D-4337-9A61-84638BFBA93A}" srcOrd="0" destOrd="0" presId="urn:microsoft.com/office/officeart/2008/layout/HorizontalMultiLevelHierarchy"/>
    <dgm:cxn modelId="{09FE699C-ED01-4F6B-80FD-8D66724DE054}" type="presOf" srcId="{56664F51-B2D4-45C9-A123-34451AA6B074}" destId="{24C12FB7-01EC-451C-A380-5507EF1A758B}" srcOrd="0" destOrd="0" presId="urn:microsoft.com/office/officeart/2008/layout/HorizontalMultiLevelHierarchy"/>
    <dgm:cxn modelId="{E61A91A6-3C37-4810-ADD7-1AAE920F44A9}" type="presOf" srcId="{3FC70C3B-1EE2-449F-8508-6CEF439913B6}" destId="{CFA42641-3AA1-460E-A2A7-61F47C5CB4F8}" srcOrd="1" destOrd="0" presId="urn:microsoft.com/office/officeart/2008/layout/HorizontalMultiLevelHierarchy"/>
    <dgm:cxn modelId="{952191A6-2C9D-47B4-A711-48C2A854D496}" srcId="{4A03F2A5-38CF-4AF6-AFA8-88B4084502C2}" destId="{8285935B-D185-4AF1-9045-3B343D947A14}" srcOrd="0" destOrd="0" parTransId="{9C35D9C7-AD6C-42D3-89C0-E134C553DB8A}" sibTransId="{AAF14CE3-C00C-48C5-8E2B-2CC1A6E1B3DD}"/>
    <dgm:cxn modelId="{B773F0A6-7878-4F17-B438-EBB433A39D7C}" type="presOf" srcId="{6D71CBF0-0583-4880-A85B-3C5B4422885E}" destId="{BCD90525-87C1-4DE2-BF21-0C8714320DC3}" srcOrd="1" destOrd="0" presId="urn:microsoft.com/office/officeart/2008/layout/HorizontalMultiLevelHierarchy"/>
    <dgm:cxn modelId="{46502BAE-BB99-48CB-911E-9FCEF3CC13D7}" type="presOf" srcId="{28620B0B-D01E-4CAE-9A59-74D3584F57FB}" destId="{CD0BE343-95A8-4BBB-AE62-87728BEE0AC9}" srcOrd="1" destOrd="0" presId="urn:microsoft.com/office/officeart/2008/layout/HorizontalMultiLevelHierarchy"/>
    <dgm:cxn modelId="{7B98DCDE-1369-48FD-91E9-2051E700E0BE}" type="presOf" srcId="{06475A85-50C4-4801-ACDE-F33F100E8831}" destId="{BF2A2EA0-2CC4-49B5-A524-B769C5840743}" srcOrd="0" destOrd="0" presId="urn:microsoft.com/office/officeart/2008/layout/HorizontalMultiLevelHierarchy"/>
    <dgm:cxn modelId="{245317DF-60AE-4DAB-A108-58A8BB4DEC46}" type="presOf" srcId="{6D71CBF0-0583-4880-A85B-3C5B4422885E}" destId="{CCE51FF2-BCA7-46D3-89EB-5959F8B77040}" srcOrd="0" destOrd="0" presId="urn:microsoft.com/office/officeart/2008/layout/HorizontalMultiLevelHierarchy"/>
    <dgm:cxn modelId="{1AF7B5DF-3FA4-40AA-8DC2-CC1FF803D829}" type="presOf" srcId="{52FDB066-2E48-459C-83BD-3B8D8F01882D}" destId="{500B0B74-7779-4D6F-A56C-851BF977CFEC}" srcOrd="0" destOrd="0" presId="urn:microsoft.com/office/officeart/2008/layout/HorizontalMultiLevelHierarchy"/>
    <dgm:cxn modelId="{831237E2-0E85-44CC-93B3-9EA7D9F851E3}" srcId="{19AA1901-F30B-4AB3-BAD0-0E3A4B1F6EFF}" destId="{B9943E13-A6F2-4134-9D99-6661BAEC602D}" srcOrd="2" destOrd="0" parTransId="{28620B0B-D01E-4CAE-9A59-74D3584F57FB}" sibTransId="{D8AC4152-3647-43D5-A32D-DCC1FD364FAA}"/>
    <dgm:cxn modelId="{84FABCE8-D49E-45D4-886F-194C57F2C5CA}" type="presOf" srcId="{FB3B6BCC-FAAF-4E4F-8442-EDB2B4C0671D}" destId="{59B7D7CE-90CA-4086-8F1F-F788E27C27AA}" srcOrd="0" destOrd="0" presId="urn:microsoft.com/office/officeart/2008/layout/HorizontalMultiLevelHierarchy"/>
    <dgm:cxn modelId="{9DE777E9-93B5-45BB-BD4B-1B2B81056F4A}" type="presOf" srcId="{FB3B6BCC-FAAF-4E4F-8442-EDB2B4C0671D}" destId="{54FF3745-3988-4BBB-A7ED-EB9DD18FD9D8}" srcOrd="1" destOrd="0" presId="urn:microsoft.com/office/officeart/2008/layout/HorizontalMultiLevelHierarchy"/>
    <dgm:cxn modelId="{46E4C1EA-FDB0-4709-8048-9AB8307A3B4A}" type="presOf" srcId="{45A47253-F713-4A9E-86B7-C4223356FF7F}" destId="{37A5F2A2-01DC-41F8-BB8F-728B11F0549D}" srcOrd="0" destOrd="0" presId="urn:microsoft.com/office/officeart/2008/layout/HorizontalMultiLevelHierarchy"/>
    <dgm:cxn modelId="{8AAEF2F1-EE2F-4DBB-82B9-4FDDDE55A881}" srcId="{31BD9E64-F2F7-41EA-BF81-BED0A82B1275}" destId="{58C8CB95-43E4-44DA-B87A-1C2FA3891FDB}" srcOrd="0" destOrd="0" parTransId="{3FC70C3B-1EE2-449F-8508-6CEF439913B6}" sibTransId="{07892553-80C0-46B9-B92C-0E898C8F35AE}"/>
    <dgm:cxn modelId="{06A4FAF4-6D18-439A-B0B7-2C34039F3C17}" srcId="{B9943E13-A6F2-4134-9D99-6661BAEC602D}" destId="{90B0FC9E-6033-47F1-B65D-861EAA80F0F1}" srcOrd="1" destOrd="0" parTransId="{CB8DBF03-18EF-4CC2-80BB-0A55332CFCC8}" sibTransId="{64E0A2FC-87F4-4301-A64C-16AC529D8BAC}"/>
    <dgm:cxn modelId="{9C6502FA-71EE-4E0A-BE7D-9F79190C7436}" type="presOf" srcId="{90B0FC9E-6033-47F1-B65D-861EAA80F0F1}" destId="{62ECF1B4-C2D9-4B9D-A387-21744B84147F}" srcOrd="0" destOrd="0" presId="urn:microsoft.com/office/officeart/2008/layout/HorizontalMultiLevelHierarchy"/>
    <dgm:cxn modelId="{762E67FB-56E4-481C-B7DE-A44777D4D938}" type="presOf" srcId="{0CA35D0B-5F07-49F4-B511-5DB7B430291C}" destId="{D2B766C6-5F54-4327-B063-B56A9CF286B9}" srcOrd="0" destOrd="0" presId="urn:microsoft.com/office/officeart/2008/layout/HorizontalMultiLevelHierarchy"/>
    <dgm:cxn modelId="{F4107275-6509-44FB-9735-5D2ED1E4026A}" type="presParOf" srcId="{D02E721D-C8F9-42B8-BA58-7466986A164D}" destId="{5A984477-7AA9-428C-9994-A22576A56CD1}" srcOrd="0" destOrd="0" presId="urn:microsoft.com/office/officeart/2008/layout/HorizontalMultiLevelHierarchy"/>
    <dgm:cxn modelId="{409B68F9-DBF7-4AF0-B8A4-6AE5E50F6FA4}" type="presParOf" srcId="{5A984477-7AA9-428C-9994-A22576A56CD1}" destId="{D7FE5BCD-74D2-468B-8366-08C832AD7B47}" srcOrd="0" destOrd="0" presId="urn:microsoft.com/office/officeart/2008/layout/HorizontalMultiLevelHierarchy"/>
    <dgm:cxn modelId="{D196DA98-C6A4-4B2C-BDBB-AEF2A4392859}" type="presParOf" srcId="{5A984477-7AA9-428C-9994-A22576A56CD1}" destId="{93313C9F-E88E-40C0-AB93-86CFF3F40784}" srcOrd="1" destOrd="0" presId="urn:microsoft.com/office/officeart/2008/layout/HorizontalMultiLevelHierarchy"/>
    <dgm:cxn modelId="{42801107-14B3-4D85-99E8-9D4A81FF0F5B}" type="presParOf" srcId="{93313C9F-E88E-40C0-AB93-86CFF3F40784}" destId="{59B7D7CE-90CA-4086-8F1F-F788E27C27AA}" srcOrd="0" destOrd="0" presId="urn:microsoft.com/office/officeart/2008/layout/HorizontalMultiLevelHierarchy"/>
    <dgm:cxn modelId="{F9AB89B1-A587-4E15-9761-5E1BAEC9E452}" type="presParOf" srcId="{59B7D7CE-90CA-4086-8F1F-F788E27C27AA}" destId="{54FF3745-3988-4BBB-A7ED-EB9DD18FD9D8}" srcOrd="0" destOrd="0" presId="urn:microsoft.com/office/officeart/2008/layout/HorizontalMultiLevelHierarchy"/>
    <dgm:cxn modelId="{FD1EB6F7-A02B-4A08-8262-6320E3072B37}" type="presParOf" srcId="{93313C9F-E88E-40C0-AB93-86CFF3F40784}" destId="{DF355943-6035-4ED6-9405-B3AFF1BC8D85}" srcOrd="1" destOrd="0" presId="urn:microsoft.com/office/officeart/2008/layout/HorizontalMultiLevelHierarchy"/>
    <dgm:cxn modelId="{38CEA84E-BB22-41A8-9C2F-9BFEB6138994}" type="presParOf" srcId="{DF355943-6035-4ED6-9405-B3AFF1BC8D85}" destId="{13937AE6-E72E-44B9-A75E-8917A3D0DC49}" srcOrd="0" destOrd="0" presId="urn:microsoft.com/office/officeart/2008/layout/HorizontalMultiLevelHierarchy"/>
    <dgm:cxn modelId="{EE7E5483-6096-4D74-B3C1-EC1746A64574}" type="presParOf" srcId="{DF355943-6035-4ED6-9405-B3AFF1BC8D85}" destId="{C551BF56-C8CD-49FC-A967-506C097B980C}" srcOrd="1" destOrd="0" presId="urn:microsoft.com/office/officeart/2008/layout/HorizontalMultiLevelHierarchy"/>
    <dgm:cxn modelId="{BE6F02B2-FB2C-46C1-B023-8DDCF53647BA}" type="presParOf" srcId="{C551BF56-C8CD-49FC-A967-506C097B980C}" destId="{96E4695E-3F9C-4BE6-9715-1CCA0D32DD06}" srcOrd="0" destOrd="0" presId="urn:microsoft.com/office/officeart/2008/layout/HorizontalMultiLevelHierarchy"/>
    <dgm:cxn modelId="{B3D61A39-E15F-4E67-BB5B-4830233CC903}" type="presParOf" srcId="{96E4695E-3F9C-4BE6-9715-1CCA0D32DD06}" destId="{CFA42641-3AA1-460E-A2A7-61F47C5CB4F8}" srcOrd="0" destOrd="0" presId="urn:microsoft.com/office/officeart/2008/layout/HorizontalMultiLevelHierarchy"/>
    <dgm:cxn modelId="{57295790-697B-4364-91AA-ABE741D93A0B}" type="presParOf" srcId="{C551BF56-C8CD-49FC-A967-506C097B980C}" destId="{C5F72B2B-D149-47E3-AFCE-E7DAB710F7AE}" srcOrd="1" destOrd="0" presId="urn:microsoft.com/office/officeart/2008/layout/HorizontalMultiLevelHierarchy"/>
    <dgm:cxn modelId="{EC8AB208-C61C-4434-8F62-052A42D39DF5}" type="presParOf" srcId="{C5F72B2B-D149-47E3-AFCE-E7DAB710F7AE}" destId="{FD55B43D-B77A-4619-B8F2-DB6C71013FB5}" srcOrd="0" destOrd="0" presId="urn:microsoft.com/office/officeart/2008/layout/HorizontalMultiLevelHierarchy"/>
    <dgm:cxn modelId="{C7F85A62-A0EA-42FF-8740-557C71E9E7AF}" type="presParOf" srcId="{C5F72B2B-D149-47E3-AFCE-E7DAB710F7AE}" destId="{A874FAEA-BDEC-49DA-A520-FA4E8B14D3ED}" srcOrd="1" destOrd="0" presId="urn:microsoft.com/office/officeart/2008/layout/HorizontalMultiLevelHierarchy"/>
    <dgm:cxn modelId="{D7453C2C-EE61-4A10-A2E2-01A04DCFFA7A}" type="presParOf" srcId="{93313C9F-E88E-40C0-AB93-86CFF3F40784}" destId="{82000276-10D0-42B6-8A29-6059A88806E3}" srcOrd="2" destOrd="0" presId="urn:microsoft.com/office/officeart/2008/layout/HorizontalMultiLevelHierarchy"/>
    <dgm:cxn modelId="{58042F60-E988-4050-9A06-DFA193393159}" type="presParOf" srcId="{82000276-10D0-42B6-8A29-6059A88806E3}" destId="{8B016538-4112-4460-B3BE-1193E7BB32E2}" srcOrd="0" destOrd="0" presId="urn:microsoft.com/office/officeart/2008/layout/HorizontalMultiLevelHierarchy"/>
    <dgm:cxn modelId="{1FB4B2F9-EEDF-42C3-91D7-5096606B1532}" type="presParOf" srcId="{93313C9F-E88E-40C0-AB93-86CFF3F40784}" destId="{DBAAB994-E086-49B9-BCEF-E30737110881}" srcOrd="3" destOrd="0" presId="urn:microsoft.com/office/officeart/2008/layout/HorizontalMultiLevelHierarchy"/>
    <dgm:cxn modelId="{CD49C729-3964-4F46-9D85-1D904E00AD77}" type="presParOf" srcId="{DBAAB994-E086-49B9-BCEF-E30737110881}" destId="{24C12FB7-01EC-451C-A380-5507EF1A758B}" srcOrd="0" destOrd="0" presId="urn:microsoft.com/office/officeart/2008/layout/HorizontalMultiLevelHierarchy"/>
    <dgm:cxn modelId="{CD3CEDB5-139A-4631-88E5-60A8AFCC0243}" type="presParOf" srcId="{DBAAB994-E086-49B9-BCEF-E30737110881}" destId="{01ACD99E-46CB-4365-8643-2C78AFC6600F}" srcOrd="1" destOrd="0" presId="urn:microsoft.com/office/officeart/2008/layout/HorizontalMultiLevelHierarchy"/>
    <dgm:cxn modelId="{F6152503-3406-4EFA-B50C-8BBBB800F260}" type="presParOf" srcId="{01ACD99E-46CB-4365-8643-2C78AFC6600F}" destId="{37A5F2A2-01DC-41F8-BB8F-728B11F0549D}" srcOrd="0" destOrd="0" presId="urn:microsoft.com/office/officeart/2008/layout/HorizontalMultiLevelHierarchy"/>
    <dgm:cxn modelId="{F67FCC3F-4CA4-4A00-A8D1-276AC6AC2F9C}" type="presParOf" srcId="{37A5F2A2-01DC-41F8-BB8F-728B11F0549D}" destId="{825A68A3-2A69-4387-AB8D-32438147FB40}" srcOrd="0" destOrd="0" presId="urn:microsoft.com/office/officeart/2008/layout/HorizontalMultiLevelHierarchy"/>
    <dgm:cxn modelId="{248D4F2B-DDF4-4A22-9DA9-F9B0529D3CE0}" type="presParOf" srcId="{01ACD99E-46CB-4365-8643-2C78AFC6600F}" destId="{B7EDBC6D-A596-4CD7-8157-FD80218954C3}" srcOrd="1" destOrd="0" presId="urn:microsoft.com/office/officeart/2008/layout/HorizontalMultiLevelHierarchy"/>
    <dgm:cxn modelId="{EF4749C8-54E1-4855-BA50-86DEFADA93B6}" type="presParOf" srcId="{B7EDBC6D-A596-4CD7-8157-FD80218954C3}" destId="{C0DE0B6E-93AA-4E86-8C3C-F0E8365485F1}" srcOrd="0" destOrd="0" presId="urn:microsoft.com/office/officeart/2008/layout/HorizontalMultiLevelHierarchy"/>
    <dgm:cxn modelId="{2CCBEECD-663D-4EAB-9658-7E420C4D2E12}" type="presParOf" srcId="{B7EDBC6D-A596-4CD7-8157-FD80218954C3}" destId="{BAE8A816-C7F2-4124-A8AA-7971E2361749}" srcOrd="1" destOrd="0" presId="urn:microsoft.com/office/officeart/2008/layout/HorizontalMultiLevelHierarchy"/>
    <dgm:cxn modelId="{8CB6EBD8-F24C-4BB2-85BD-770BB261AAEB}" type="presParOf" srcId="{01ACD99E-46CB-4365-8643-2C78AFC6600F}" destId="{D6025DC3-9CD7-42F8-A0E8-375DF9D0637B}" srcOrd="2" destOrd="0" presId="urn:microsoft.com/office/officeart/2008/layout/HorizontalMultiLevelHierarchy"/>
    <dgm:cxn modelId="{A662B957-FB56-40A2-9FEA-C2444C85FE05}" type="presParOf" srcId="{D6025DC3-9CD7-42F8-A0E8-375DF9D0637B}" destId="{347214A3-29ED-45C8-9EBB-8C4D4C8A7C88}" srcOrd="0" destOrd="0" presId="urn:microsoft.com/office/officeart/2008/layout/HorizontalMultiLevelHierarchy"/>
    <dgm:cxn modelId="{257D6354-CB23-4EB6-B606-B6ED4FA459E9}" type="presParOf" srcId="{01ACD99E-46CB-4365-8643-2C78AFC6600F}" destId="{99594946-071A-478B-B895-9F4731330EA5}" srcOrd="3" destOrd="0" presId="urn:microsoft.com/office/officeart/2008/layout/HorizontalMultiLevelHierarchy"/>
    <dgm:cxn modelId="{598CA033-0D9E-4199-8519-892B8ADC2CE2}" type="presParOf" srcId="{99594946-071A-478B-B895-9F4731330EA5}" destId="{5C0A1E69-142D-4337-9A61-84638BFBA93A}" srcOrd="0" destOrd="0" presId="urn:microsoft.com/office/officeart/2008/layout/HorizontalMultiLevelHierarchy"/>
    <dgm:cxn modelId="{EB4BD2C8-0A42-4C48-9DBC-D559D56D2319}" type="presParOf" srcId="{99594946-071A-478B-B895-9F4731330EA5}" destId="{5CEE7929-DF9B-42E4-B77D-6182193F94F3}" srcOrd="1" destOrd="0" presId="urn:microsoft.com/office/officeart/2008/layout/HorizontalMultiLevelHierarchy"/>
    <dgm:cxn modelId="{7D94B757-C484-4354-A7BA-4EB5E7DC2328}" type="presParOf" srcId="{93313C9F-E88E-40C0-AB93-86CFF3F40784}" destId="{660A5CA0-B0A8-434C-841A-EF2290A07847}" srcOrd="4" destOrd="0" presId="urn:microsoft.com/office/officeart/2008/layout/HorizontalMultiLevelHierarchy"/>
    <dgm:cxn modelId="{84DD9579-42FA-47BF-AFD1-85DE266FF3F3}" type="presParOf" srcId="{660A5CA0-B0A8-434C-841A-EF2290A07847}" destId="{CD0BE343-95A8-4BBB-AE62-87728BEE0AC9}" srcOrd="0" destOrd="0" presId="urn:microsoft.com/office/officeart/2008/layout/HorizontalMultiLevelHierarchy"/>
    <dgm:cxn modelId="{83BD5AB0-4EC1-4DC3-885C-BCAD30AE2C68}" type="presParOf" srcId="{93313C9F-E88E-40C0-AB93-86CFF3F40784}" destId="{2CB0D96D-7B56-4B06-8030-18711792B6DD}" srcOrd="5" destOrd="0" presId="urn:microsoft.com/office/officeart/2008/layout/HorizontalMultiLevelHierarchy"/>
    <dgm:cxn modelId="{0797AF41-E44F-44F5-8303-7814AA5F9DB5}" type="presParOf" srcId="{2CB0D96D-7B56-4B06-8030-18711792B6DD}" destId="{5AC79F32-D682-4C90-959B-282067A115DA}" srcOrd="0" destOrd="0" presId="urn:microsoft.com/office/officeart/2008/layout/HorizontalMultiLevelHierarchy"/>
    <dgm:cxn modelId="{65CAE90F-0A8F-4640-A07E-CA87DFE63572}" type="presParOf" srcId="{2CB0D96D-7B56-4B06-8030-18711792B6DD}" destId="{B3674466-8F8F-4A94-A10E-2688703FBA5F}" srcOrd="1" destOrd="0" presId="urn:microsoft.com/office/officeart/2008/layout/HorizontalMultiLevelHierarchy"/>
    <dgm:cxn modelId="{FCBA9CAB-57B1-49B3-A7D3-46D7372C4A03}" type="presParOf" srcId="{B3674466-8F8F-4A94-A10E-2688703FBA5F}" destId="{3ADBDAF5-FEDA-49BA-98C2-C72D715E4228}" srcOrd="0" destOrd="0" presId="urn:microsoft.com/office/officeart/2008/layout/HorizontalMultiLevelHierarchy"/>
    <dgm:cxn modelId="{B40379B0-2D22-4AD9-806A-38083BA095E5}" type="presParOf" srcId="{3ADBDAF5-FEDA-49BA-98C2-C72D715E4228}" destId="{5F00B5C2-1502-4842-873C-90BE87F6BF08}" srcOrd="0" destOrd="0" presId="urn:microsoft.com/office/officeart/2008/layout/HorizontalMultiLevelHierarchy"/>
    <dgm:cxn modelId="{3D907ECE-DD37-4017-8085-B8F3BF1FE8BB}" type="presParOf" srcId="{B3674466-8F8F-4A94-A10E-2688703FBA5F}" destId="{74045C8D-29F1-49CB-BBA1-B78CB80BED7D}" srcOrd="1" destOrd="0" presId="urn:microsoft.com/office/officeart/2008/layout/HorizontalMultiLevelHierarchy"/>
    <dgm:cxn modelId="{10967DAE-5851-4E8C-9CB9-2465C88FCF63}" type="presParOf" srcId="{74045C8D-29F1-49CB-BBA1-B78CB80BED7D}" destId="{693193D1-CF12-4FB6-B7C7-D5F806A72915}" srcOrd="0" destOrd="0" presId="urn:microsoft.com/office/officeart/2008/layout/HorizontalMultiLevelHierarchy"/>
    <dgm:cxn modelId="{B94C6259-048B-4106-AF25-BB3265B35186}" type="presParOf" srcId="{74045C8D-29F1-49CB-BBA1-B78CB80BED7D}" destId="{08CB5741-D872-4B72-8695-A37CCC9780BB}" srcOrd="1" destOrd="0" presId="urn:microsoft.com/office/officeart/2008/layout/HorizontalMultiLevelHierarchy"/>
    <dgm:cxn modelId="{B102A23D-6126-4190-BAB9-CD49689B562F}" type="presParOf" srcId="{B3674466-8F8F-4A94-A10E-2688703FBA5F}" destId="{17F5FC42-8E5C-4A03-829A-44531CC74CA5}" srcOrd="2" destOrd="0" presId="urn:microsoft.com/office/officeart/2008/layout/HorizontalMultiLevelHierarchy"/>
    <dgm:cxn modelId="{A3B39469-16EF-4E74-8B84-9B01A2CF4BC4}" type="presParOf" srcId="{17F5FC42-8E5C-4A03-829A-44531CC74CA5}" destId="{E6A64148-8C93-4C6B-A1BB-E96BDA68908A}" srcOrd="0" destOrd="0" presId="urn:microsoft.com/office/officeart/2008/layout/HorizontalMultiLevelHierarchy"/>
    <dgm:cxn modelId="{3F509D17-9109-488F-A223-D5CB035878A1}" type="presParOf" srcId="{B3674466-8F8F-4A94-A10E-2688703FBA5F}" destId="{73289E1E-E0E8-4496-8E04-8CCFF104D5E0}" srcOrd="3" destOrd="0" presId="urn:microsoft.com/office/officeart/2008/layout/HorizontalMultiLevelHierarchy"/>
    <dgm:cxn modelId="{8E90FEA9-CF02-46BB-8667-3B76387BAF7E}" type="presParOf" srcId="{73289E1E-E0E8-4496-8E04-8CCFF104D5E0}" destId="{62ECF1B4-C2D9-4B9D-A387-21744B84147F}" srcOrd="0" destOrd="0" presId="urn:microsoft.com/office/officeart/2008/layout/HorizontalMultiLevelHierarchy"/>
    <dgm:cxn modelId="{95B877D5-0B31-4CCB-9C20-3A6360EBC4C0}" type="presParOf" srcId="{73289E1E-E0E8-4496-8E04-8CCFF104D5E0}" destId="{267CFEAF-A3B5-4553-8580-5FED4D931B25}" srcOrd="1" destOrd="0" presId="urn:microsoft.com/office/officeart/2008/layout/HorizontalMultiLevelHierarchy"/>
    <dgm:cxn modelId="{77E21A2B-AA78-4822-A74E-D477574E4097}" type="presParOf" srcId="{93313C9F-E88E-40C0-AB93-86CFF3F40784}" destId="{3067B4D3-5D60-4FA5-BB98-05AB33F060F3}" srcOrd="6" destOrd="0" presId="urn:microsoft.com/office/officeart/2008/layout/HorizontalMultiLevelHierarchy"/>
    <dgm:cxn modelId="{815FA7F4-8327-4F97-B5F5-34DF3AD13F55}" type="presParOf" srcId="{3067B4D3-5D60-4FA5-BB98-05AB33F060F3}" destId="{E898D77C-E15E-4FE6-9DCA-E52B563D9E22}" srcOrd="0" destOrd="0" presId="urn:microsoft.com/office/officeart/2008/layout/HorizontalMultiLevelHierarchy"/>
    <dgm:cxn modelId="{F44AFE3E-09F0-4F25-A46A-649D1327DA71}" type="presParOf" srcId="{93313C9F-E88E-40C0-AB93-86CFF3F40784}" destId="{DC757A9D-74D4-4084-810E-32A88F4E14F3}" srcOrd="7" destOrd="0" presId="urn:microsoft.com/office/officeart/2008/layout/HorizontalMultiLevelHierarchy"/>
    <dgm:cxn modelId="{25EEEDFD-73A5-4E87-AEB7-81A6B6DC1AAD}" type="presParOf" srcId="{DC757A9D-74D4-4084-810E-32A88F4E14F3}" destId="{A268D2E1-C5D1-4A81-97C6-7FE378E7E340}" srcOrd="0" destOrd="0" presId="urn:microsoft.com/office/officeart/2008/layout/HorizontalMultiLevelHierarchy"/>
    <dgm:cxn modelId="{36F9F157-BC68-472E-B760-172129BCAF8E}" type="presParOf" srcId="{DC757A9D-74D4-4084-810E-32A88F4E14F3}" destId="{6F4AB417-6FBA-4692-8271-2DF818F26C2E}" srcOrd="1" destOrd="0" presId="urn:microsoft.com/office/officeart/2008/layout/HorizontalMultiLevelHierarchy"/>
    <dgm:cxn modelId="{EC21400E-30A8-44A6-BB40-530E6CE5371C}" type="presParOf" srcId="{6F4AB417-6FBA-4692-8271-2DF818F26C2E}" destId="{5EEDB793-C12C-4734-9A38-3F989C89E3EC}" srcOrd="0" destOrd="0" presId="urn:microsoft.com/office/officeart/2008/layout/HorizontalMultiLevelHierarchy"/>
    <dgm:cxn modelId="{B3E167BF-873A-414E-861A-1C2DA1D3D7D3}" type="presParOf" srcId="{5EEDB793-C12C-4734-9A38-3F989C89E3EC}" destId="{281060A3-ED7D-4F0D-8CE5-9731798915EC}" srcOrd="0" destOrd="0" presId="urn:microsoft.com/office/officeart/2008/layout/HorizontalMultiLevelHierarchy"/>
    <dgm:cxn modelId="{DFDB27CE-22DE-4CDA-A35B-06FC891403B0}" type="presParOf" srcId="{6F4AB417-6FBA-4692-8271-2DF818F26C2E}" destId="{29952DF6-7CA1-42D2-AD91-F848DF6F0465}" srcOrd="1" destOrd="0" presId="urn:microsoft.com/office/officeart/2008/layout/HorizontalMultiLevelHierarchy"/>
    <dgm:cxn modelId="{E7449768-5203-4288-A8FF-6AD8175E50D3}" type="presParOf" srcId="{29952DF6-7CA1-42D2-AD91-F848DF6F0465}" destId="{16A8A36E-0233-4B7D-BB71-216C7A4170E8}" srcOrd="0" destOrd="0" presId="urn:microsoft.com/office/officeart/2008/layout/HorizontalMultiLevelHierarchy"/>
    <dgm:cxn modelId="{749F8726-2452-4C89-BBD0-AA16C464A7D3}" type="presParOf" srcId="{29952DF6-7CA1-42D2-AD91-F848DF6F0465}" destId="{F0BB773D-1F2E-4C9F-B0EA-7BD3D23E27C7}" srcOrd="1" destOrd="0" presId="urn:microsoft.com/office/officeart/2008/layout/HorizontalMultiLevelHierarchy"/>
    <dgm:cxn modelId="{97887492-7662-4972-9ADB-0A2156EE7D95}" type="presParOf" srcId="{6F4AB417-6FBA-4692-8271-2DF818F26C2E}" destId="{DA5D96F0-C29B-40A6-BDFD-56122635BF21}" srcOrd="2" destOrd="0" presId="urn:microsoft.com/office/officeart/2008/layout/HorizontalMultiLevelHierarchy"/>
    <dgm:cxn modelId="{8C74E4DA-25C3-4256-B80E-F5CDA2F88F3B}" type="presParOf" srcId="{DA5D96F0-C29B-40A6-BDFD-56122635BF21}" destId="{E23768D4-7C43-40FA-99CF-4659FE727111}" srcOrd="0" destOrd="0" presId="urn:microsoft.com/office/officeart/2008/layout/HorizontalMultiLevelHierarchy"/>
    <dgm:cxn modelId="{9E5E2773-A4CA-40AD-B49B-45144DC79172}" type="presParOf" srcId="{6F4AB417-6FBA-4692-8271-2DF818F26C2E}" destId="{DF026450-4E68-4BFE-B6CE-888ED3313014}" srcOrd="3" destOrd="0" presId="urn:microsoft.com/office/officeart/2008/layout/HorizontalMultiLevelHierarchy"/>
    <dgm:cxn modelId="{7257906A-69BD-42B0-A5F0-A7288EAF44D6}" type="presParOf" srcId="{DF026450-4E68-4BFE-B6CE-888ED3313014}" destId="{D2B766C6-5F54-4327-B063-B56A9CF286B9}" srcOrd="0" destOrd="0" presId="urn:microsoft.com/office/officeart/2008/layout/HorizontalMultiLevelHierarchy"/>
    <dgm:cxn modelId="{CC3B091C-2C10-454C-AD22-8842ACD7F7A7}" type="presParOf" srcId="{DF026450-4E68-4BFE-B6CE-888ED3313014}" destId="{CC3B2FFD-DC52-4A64-A815-263BBD313F4F}" srcOrd="1" destOrd="0" presId="urn:microsoft.com/office/officeart/2008/layout/HorizontalMultiLevelHierarchy"/>
    <dgm:cxn modelId="{AB36D67F-0147-40FF-B3DF-D201C054BFB8}" type="presParOf" srcId="{CC3B2FFD-DC52-4A64-A815-263BBD313F4F}" destId="{CCE51FF2-BCA7-46D3-89EB-5959F8B77040}" srcOrd="0" destOrd="0" presId="urn:microsoft.com/office/officeart/2008/layout/HorizontalMultiLevelHierarchy"/>
    <dgm:cxn modelId="{81464646-1887-4AF4-BE57-FA9CF05F9701}" type="presParOf" srcId="{CCE51FF2-BCA7-46D3-89EB-5959F8B77040}" destId="{BCD90525-87C1-4DE2-BF21-0C8714320DC3}" srcOrd="0" destOrd="0" presId="urn:microsoft.com/office/officeart/2008/layout/HorizontalMultiLevelHierarchy"/>
    <dgm:cxn modelId="{02D794DE-9F14-46BD-88B9-C4118FCD03B8}" type="presParOf" srcId="{CC3B2FFD-DC52-4A64-A815-263BBD313F4F}" destId="{54D5FD6E-9A69-4426-823A-48C92AFD3CBE}" srcOrd="1" destOrd="0" presId="urn:microsoft.com/office/officeart/2008/layout/HorizontalMultiLevelHierarchy"/>
    <dgm:cxn modelId="{2EF0A0B6-CA8C-43C4-BAA0-45AF5B20B3BC}" type="presParOf" srcId="{54D5FD6E-9A69-4426-823A-48C92AFD3CBE}" destId="{500B0B74-7779-4D6F-A56C-851BF977CFEC}" srcOrd="0" destOrd="0" presId="urn:microsoft.com/office/officeart/2008/layout/HorizontalMultiLevelHierarchy"/>
    <dgm:cxn modelId="{F04BC537-BF18-4AB6-A600-54B8276F6DF1}" type="presParOf" srcId="{54D5FD6E-9A69-4426-823A-48C92AFD3CBE}" destId="{299A108A-CADB-4863-ADA3-E8C3FCC2CDD1}" srcOrd="1" destOrd="0" presId="urn:microsoft.com/office/officeart/2008/layout/HorizontalMultiLevelHierarchy"/>
    <dgm:cxn modelId="{F64E3104-F34F-4C11-90A8-1087B999A3D2}" type="presParOf" srcId="{93313C9F-E88E-40C0-AB93-86CFF3F40784}" destId="{3CE75FDE-A31A-4739-B518-3CB64FEDB2AE}" srcOrd="8" destOrd="0" presId="urn:microsoft.com/office/officeart/2008/layout/HorizontalMultiLevelHierarchy"/>
    <dgm:cxn modelId="{D6DB6B91-4F01-4B1F-90EB-F437853A3797}" type="presParOf" srcId="{3CE75FDE-A31A-4739-B518-3CB64FEDB2AE}" destId="{44FC92AC-E51B-4B2C-96F3-4CEB8E448201}" srcOrd="0" destOrd="0" presId="urn:microsoft.com/office/officeart/2008/layout/HorizontalMultiLevelHierarchy"/>
    <dgm:cxn modelId="{BFCC0983-4F9C-4F7B-B757-1444569E580F}" type="presParOf" srcId="{93313C9F-E88E-40C0-AB93-86CFF3F40784}" destId="{CBDF6BE9-91E5-4422-8060-22AEE5B2EEA8}" srcOrd="9" destOrd="0" presId="urn:microsoft.com/office/officeart/2008/layout/HorizontalMultiLevelHierarchy"/>
    <dgm:cxn modelId="{68ACC652-0318-4886-8684-9F4C5B77D43F}" type="presParOf" srcId="{CBDF6BE9-91E5-4422-8060-22AEE5B2EEA8}" destId="{BF2A2EA0-2CC4-49B5-A524-B769C5840743}" srcOrd="0" destOrd="0" presId="urn:microsoft.com/office/officeart/2008/layout/HorizontalMultiLevelHierarchy"/>
    <dgm:cxn modelId="{4A9DA8A8-870A-44DC-B572-80F28F112F9D}" type="presParOf" srcId="{CBDF6BE9-91E5-4422-8060-22AEE5B2EEA8}" destId="{3B8A6D86-2EEC-4EEB-A56D-D5E5CE2685BD}" srcOrd="1" destOrd="0" presId="urn:microsoft.com/office/officeart/2008/layout/HorizontalMultiLevelHierarchy"/>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F25E0E-7F3E-4A8B-919F-7AC3A02AD82C}" type="doc">
      <dgm:prSet loTypeId="urn:microsoft.com/office/officeart/2005/8/layout/orgChart1" loCatId="hierarchy" qsTypeId="urn:microsoft.com/office/officeart/2005/8/quickstyle/simple5" qsCatId="simple" csTypeId="urn:microsoft.com/office/officeart/2005/8/colors/colorful2" csCatId="colorful" phldr="1"/>
      <dgm:spPr/>
      <dgm:t>
        <a:bodyPr/>
        <a:lstStyle/>
        <a:p>
          <a:endParaRPr lang="es-DO"/>
        </a:p>
      </dgm:t>
    </dgm:pt>
    <dgm:pt modelId="{545C3F90-124D-47BE-AEE9-D85591DAE31B}">
      <dgm:prSet phldrT="[Texto]" custT="1"/>
      <dgm:spPr/>
      <dgm:t>
        <a:bodyPr/>
        <a:lstStyle/>
        <a:p>
          <a:r>
            <a:rPr lang="es-DO" sz="1400" dirty="0"/>
            <a:t>Constitución de la República Dominicana</a:t>
          </a:r>
        </a:p>
        <a:p>
          <a:r>
            <a:rPr lang="es-DO" sz="1400" dirty="0"/>
            <a:t>(Del 13 de junio de 2015)</a:t>
          </a:r>
        </a:p>
      </dgm:t>
    </dgm:pt>
    <dgm:pt modelId="{B66485EF-2D21-44B7-A676-47ACADAC7153}" type="parTrans" cxnId="{31EB07F6-3CA3-4C66-BD45-610049185896}">
      <dgm:prSet/>
      <dgm:spPr/>
      <dgm:t>
        <a:bodyPr/>
        <a:lstStyle/>
        <a:p>
          <a:endParaRPr lang="es-DO"/>
        </a:p>
      </dgm:t>
    </dgm:pt>
    <dgm:pt modelId="{8236D834-937B-4745-8E46-55841E38BB27}" type="sibTrans" cxnId="{31EB07F6-3CA3-4C66-BD45-610049185896}">
      <dgm:prSet/>
      <dgm:spPr/>
      <dgm:t>
        <a:bodyPr/>
        <a:lstStyle/>
        <a:p>
          <a:endParaRPr lang="es-DO"/>
        </a:p>
      </dgm:t>
    </dgm:pt>
    <dgm:pt modelId="{CD4E8F9B-8128-4F3D-A779-B69CF602D344}">
      <dgm:prSet phldrT="[Texto]"/>
      <dgm:spPr/>
      <dgm:t>
        <a:bodyPr/>
        <a:lstStyle/>
        <a:p>
          <a:r>
            <a:rPr lang="es-DO" dirty="0"/>
            <a:t>Ley General de Electricidad</a:t>
          </a:r>
        </a:p>
        <a:p>
          <a:r>
            <a:rPr lang="es-DO" dirty="0"/>
            <a:t>(Ley 125-01)</a:t>
          </a:r>
        </a:p>
      </dgm:t>
    </dgm:pt>
    <dgm:pt modelId="{0EC9EBA2-CCAD-40B0-ADF2-CB88F0590C6F}" type="parTrans" cxnId="{34CAE068-8EA5-4756-AD26-3FBB6ECAEDFA}">
      <dgm:prSet/>
      <dgm:spPr/>
      <dgm:t>
        <a:bodyPr/>
        <a:lstStyle/>
        <a:p>
          <a:endParaRPr lang="es-DO"/>
        </a:p>
      </dgm:t>
    </dgm:pt>
    <dgm:pt modelId="{ED4F7950-F56A-4BC9-8799-E1979762B12E}" type="sibTrans" cxnId="{34CAE068-8EA5-4756-AD26-3FBB6ECAEDFA}">
      <dgm:prSet/>
      <dgm:spPr/>
      <dgm:t>
        <a:bodyPr/>
        <a:lstStyle/>
        <a:p>
          <a:endParaRPr lang="es-DO"/>
        </a:p>
      </dgm:t>
    </dgm:pt>
    <dgm:pt modelId="{DC5CBDA4-F506-4512-80E9-E2F73AFD92D2}">
      <dgm:prSet custT="1"/>
      <dgm:spPr/>
      <dgm:t>
        <a:bodyPr/>
        <a:lstStyle/>
        <a:p>
          <a:endParaRPr lang="es-DO" sz="2200" dirty="0"/>
        </a:p>
        <a:p>
          <a:r>
            <a:rPr lang="es-DO" sz="1600" dirty="0"/>
            <a:t>*Otras Leyes Aplicables</a:t>
          </a:r>
        </a:p>
        <a:p>
          <a:endParaRPr lang="es-DO" sz="2200" dirty="0"/>
        </a:p>
      </dgm:t>
    </dgm:pt>
    <dgm:pt modelId="{8804C65B-7C7B-41F3-A527-BAB3B5A58A67}" type="parTrans" cxnId="{4896BD2E-F77B-4656-A041-4F33F15E01B2}">
      <dgm:prSet/>
      <dgm:spPr/>
      <dgm:t>
        <a:bodyPr/>
        <a:lstStyle/>
        <a:p>
          <a:endParaRPr lang="es-DO"/>
        </a:p>
      </dgm:t>
    </dgm:pt>
    <dgm:pt modelId="{BB33B8A7-9306-4A1C-BF3A-5EFB0C3E58DF}" type="sibTrans" cxnId="{4896BD2E-F77B-4656-A041-4F33F15E01B2}">
      <dgm:prSet/>
      <dgm:spPr/>
      <dgm:t>
        <a:bodyPr/>
        <a:lstStyle/>
        <a:p>
          <a:endParaRPr lang="es-DO"/>
        </a:p>
      </dgm:t>
    </dgm:pt>
    <dgm:pt modelId="{59C28867-9798-4170-AC4B-2A3748FAD2EA}">
      <dgm:prSet/>
      <dgm:spPr/>
      <dgm:t>
        <a:bodyPr/>
        <a:lstStyle/>
        <a:p>
          <a:r>
            <a:rPr lang="es-DO" dirty="0"/>
            <a:t>Reglamento de Aplicación de la Ley General de Electricidad</a:t>
          </a:r>
        </a:p>
      </dgm:t>
    </dgm:pt>
    <dgm:pt modelId="{752F9E28-6BE0-4D89-BB04-D1A0B802429B}" type="parTrans" cxnId="{590F7CB0-D88A-45C8-9E4F-A4BB662F6344}">
      <dgm:prSet/>
      <dgm:spPr/>
      <dgm:t>
        <a:bodyPr/>
        <a:lstStyle/>
        <a:p>
          <a:endParaRPr lang="es-DO"/>
        </a:p>
      </dgm:t>
    </dgm:pt>
    <dgm:pt modelId="{A1D21B9A-2031-47AB-92FB-FDF35BD2CA5C}" type="sibTrans" cxnId="{590F7CB0-D88A-45C8-9E4F-A4BB662F6344}">
      <dgm:prSet/>
      <dgm:spPr/>
      <dgm:t>
        <a:bodyPr/>
        <a:lstStyle/>
        <a:p>
          <a:endParaRPr lang="es-DO"/>
        </a:p>
      </dgm:t>
    </dgm:pt>
    <dgm:pt modelId="{1517AA57-9E73-4549-B95E-2A541030FE91}">
      <dgm:prSet/>
      <dgm:spPr/>
      <dgm:t>
        <a:bodyPr/>
        <a:lstStyle/>
        <a:p>
          <a:r>
            <a:rPr lang="es-DO" dirty="0"/>
            <a:t>Instrucciones SIE y OC</a:t>
          </a:r>
        </a:p>
      </dgm:t>
    </dgm:pt>
    <dgm:pt modelId="{2131E22A-8B39-43B1-BA62-6548519CD635}" type="parTrans" cxnId="{DB1B998A-9BC2-4B6C-ABF9-CE19D31EF8AB}">
      <dgm:prSet/>
      <dgm:spPr/>
      <dgm:t>
        <a:bodyPr/>
        <a:lstStyle/>
        <a:p>
          <a:endParaRPr lang="es-DO"/>
        </a:p>
      </dgm:t>
    </dgm:pt>
    <dgm:pt modelId="{AF92F0A8-6468-433F-BBA5-5F7ACE6CFA49}" type="sibTrans" cxnId="{DB1B998A-9BC2-4B6C-ABF9-CE19D31EF8AB}">
      <dgm:prSet/>
      <dgm:spPr/>
      <dgm:t>
        <a:bodyPr/>
        <a:lstStyle/>
        <a:p>
          <a:endParaRPr lang="es-DO"/>
        </a:p>
      </dgm:t>
    </dgm:pt>
    <dgm:pt modelId="{38417F99-2022-4CDD-A7C8-1871D7EA4200}">
      <dgm:prSet/>
      <dgm:spPr/>
      <dgm:t>
        <a:bodyPr/>
        <a:lstStyle/>
        <a:p>
          <a:r>
            <a:rPr lang="es-DO" dirty="0"/>
            <a:t>Resoluciones CNE y SIE -y SEIC-</a:t>
          </a:r>
        </a:p>
      </dgm:t>
    </dgm:pt>
    <dgm:pt modelId="{F75000AA-4A6D-4A20-B2D6-A5C7B410D211}" type="sibTrans" cxnId="{E28EC209-837A-4D16-93FA-426BF0FE3754}">
      <dgm:prSet/>
      <dgm:spPr/>
      <dgm:t>
        <a:bodyPr/>
        <a:lstStyle/>
        <a:p>
          <a:endParaRPr lang="es-DO"/>
        </a:p>
      </dgm:t>
    </dgm:pt>
    <dgm:pt modelId="{184DE535-E0C1-4F01-8A9C-417A6066FF5C}" type="parTrans" cxnId="{E28EC209-837A-4D16-93FA-426BF0FE3754}">
      <dgm:prSet/>
      <dgm:spPr/>
      <dgm:t>
        <a:bodyPr/>
        <a:lstStyle/>
        <a:p>
          <a:endParaRPr lang="es-DO"/>
        </a:p>
      </dgm:t>
    </dgm:pt>
    <dgm:pt modelId="{96B09128-EB37-473B-AFC4-A5893936D59F}" type="pres">
      <dgm:prSet presAssocID="{85F25E0E-7F3E-4A8B-919F-7AC3A02AD82C}" presName="hierChild1" presStyleCnt="0">
        <dgm:presLayoutVars>
          <dgm:orgChart val="1"/>
          <dgm:chPref val="1"/>
          <dgm:dir/>
          <dgm:animOne val="branch"/>
          <dgm:animLvl val="lvl"/>
          <dgm:resizeHandles/>
        </dgm:presLayoutVars>
      </dgm:prSet>
      <dgm:spPr/>
    </dgm:pt>
    <dgm:pt modelId="{31C496F7-7396-4D12-A949-AB6C4CABF6DC}" type="pres">
      <dgm:prSet presAssocID="{545C3F90-124D-47BE-AEE9-D85591DAE31B}" presName="hierRoot1" presStyleCnt="0">
        <dgm:presLayoutVars>
          <dgm:hierBranch val="init"/>
        </dgm:presLayoutVars>
      </dgm:prSet>
      <dgm:spPr/>
    </dgm:pt>
    <dgm:pt modelId="{AD7D917F-9031-4DEB-9853-0E4F6F3AF788}" type="pres">
      <dgm:prSet presAssocID="{545C3F90-124D-47BE-AEE9-D85591DAE31B}" presName="rootComposite1" presStyleCnt="0"/>
      <dgm:spPr/>
    </dgm:pt>
    <dgm:pt modelId="{22FDA7F2-05FD-4044-ABDD-A1A6BAD646D5}" type="pres">
      <dgm:prSet presAssocID="{545C3F90-124D-47BE-AEE9-D85591DAE31B}" presName="rootText1" presStyleLbl="node0" presStyleIdx="0" presStyleCnt="1" custScaleX="123869" custScaleY="154043">
        <dgm:presLayoutVars>
          <dgm:chPref val="3"/>
        </dgm:presLayoutVars>
      </dgm:prSet>
      <dgm:spPr/>
    </dgm:pt>
    <dgm:pt modelId="{E0DDD019-D120-4036-B2C5-96D27ADC19FF}" type="pres">
      <dgm:prSet presAssocID="{545C3F90-124D-47BE-AEE9-D85591DAE31B}" presName="rootConnector1" presStyleLbl="node1" presStyleIdx="0" presStyleCnt="0"/>
      <dgm:spPr/>
    </dgm:pt>
    <dgm:pt modelId="{E617898E-A1DE-449C-A526-CD118A84E71B}" type="pres">
      <dgm:prSet presAssocID="{545C3F90-124D-47BE-AEE9-D85591DAE31B}" presName="hierChild2" presStyleCnt="0"/>
      <dgm:spPr/>
    </dgm:pt>
    <dgm:pt modelId="{CC64D3A0-BB58-4DB6-B49B-9F1DF39E1C2C}" type="pres">
      <dgm:prSet presAssocID="{0EC9EBA2-CCAD-40B0-ADF2-CB88F0590C6F}" presName="Name37" presStyleLbl="parChTrans1D2" presStyleIdx="0" presStyleCnt="2"/>
      <dgm:spPr/>
    </dgm:pt>
    <dgm:pt modelId="{387B2CFA-7B2D-485F-A8F1-6891514131E7}" type="pres">
      <dgm:prSet presAssocID="{CD4E8F9B-8128-4F3D-A779-B69CF602D344}" presName="hierRoot2" presStyleCnt="0">
        <dgm:presLayoutVars>
          <dgm:hierBranch val="init"/>
        </dgm:presLayoutVars>
      </dgm:prSet>
      <dgm:spPr/>
    </dgm:pt>
    <dgm:pt modelId="{17201531-C224-4B51-A0B7-9D0F2AD3DDEA}" type="pres">
      <dgm:prSet presAssocID="{CD4E8F9B-8128-4F3D-A779-B69CF602D344}" presName="rootComposite" presStyleCnt="0"/>
      <dgm:spPr/>
    </dgm:pt>
    <dgm:pt modelId="{42314FC2-8B2D-42B1-915B-A8929022192D}" type="pres">
      <dgm:prSet presAssocID="{CD4E8F9B-8128-4F3D-A779-B69CF602D344}" presName="rootText" presStyleLbl="node2" presStyleIdx="0" presStyleCnt="2">
        <dgm:presLayoutVars>
          <dgm:chPref val="3"/>
        </dgm:presLayoutVars>
      </dgm:prSet>
      <dgm:spPr/>
    </dgm:pt>
    <dgm:pt modelId="{90C15ED3-6332-4F75-BB9A-37D67B5D6FB3}" type="pres">
      <dgm:prSet presAssocID="{CD4E8F9B-8128-4F3D-A779-B69CF602D344}" presName="rootConnector" presStyleLbl="node2" presStyleIdx="0" presStyleCnt="2"/>
      <dgm:spPr/>
    </dgm:pt>
    <dgm:pt modelId="{C0F08686-823E-4DEE-B999-FF4448A363D7}" type="pres">
      <dgm:prSet presAssocID="{CD4E8F9B-8128-4F3D-A779-B69CF602D344}" presName="hierChild4" presStyleCnt="0"/>
      <dgm:spPr/>
    </dgm:pt>
    <dgm:pt modelId="{255F123F-E7DE-4740-82AA-4727F5A7A79C}" type="pres">
      <dgm:prSet presAssocID="{752F9E28-6BE0-4D89-BB04-D1A0B802429B}" presName="Name37" presStyleLbl="parChTrans1D3" presStyleIdx="0" presStyleCnt="3"/>
      <dgm:spPr/>
    </dgm:pt>
    <dgm:pt modelId="{2E4B5866-CC5A-4F7A-B911-A7207215EE5B}" type="pres">
      <dgm:prSet presAssocID="{59C28867-9798-4170-AC4B-2A3748FAD2EA}" presName="hierRoot2" presStyleCnt="0">
        <dgm:presLayoutVars>
          <dgm:hierBranch val="init"/>
        </dgm:presLayoutVars>
      </dgm:prSet>
      <dgm:spPr/>
    </dgm:pt>
    <dgm:pt modelId="{1C165185-4AAD-4CAF-A3DF-0A713CC6C6D4}" type="pres">
      <dgm:prSet presAssocID="{59C28867-9798-4170-AC4B-2A3748FAD2EA}" presName="rootComposite" presStyleCnt="0"/>
      <dgm:spPr/>
    </dgm:pt>
    <dgm:pt modelId="{CB2133BE-EAAD-41AE-85C8-7E83C426F6DB}" type="pres">
      <dgm:prSet presAssocID="{59C28867-9798-4170-AC4B-2A3748FAD2EA}" presName="rootText" presStyleLbl="node3" presStyleIdx="0" presStyleCnt="3">
        <dgm:presLayoutVars>
          <dgm:chPref val="3"/>
        </dgm:presLayoutVars>
      </dgm:prSet>
      <dgm:spPr/>
    </dgm:pt>
    <dgm:pt modelId="{3406DED9-6319-4562-B133-7F4632EFD54F}" type="pres">
      <dgm:prSet presAssocID="{59C28867-9798-4170-AC4B-2A3748FAD2EA}" presName="rootConnector" presStyleLbl="node3" presStyleIdx="0" presStyleCnt="3"/>
      <dgm:spPr/>
    </dgm:pt>
    <dgm:pt modelId="{C4B29760-B28D-44E1-9054-51120BD1FAC1}" type="pres">
      <dgm:prSet presAssocID="{59C28867-9798-4170-AC4B-2A3748FAD2EA}" presName="hierChild4" presStyleCnt="0"/>
      <dgm:spPr/>
    </dgm:pt>
    <dgm:pt modelId="{10B6D642-D1F9-4318-A9D3-23162DD1C48F}" type="pres">
      <dgm:prSet presAssocID="{59C28867-9798-4170-AC4B-2A3748FAD2EA}" presName="hierChild5" presStyleCnt="0"/>
      <dgm:spPr/>
    </dgm:pt>
    <dgm:pt modelId="{E17D21FE-D8CB-41B6-9544-C3EDE977F6A6}" type="pres">
      <dgm:prSet presAssocID="{184DE535-E0C1-4F01-8A9C-417A6066FF5C}" presName="Name37" presStyleLbl="parChTrans1D3" presStyleIdx="1" presStyleCnt="3"/>
      <dgm:spPr/>
    </dgm:pt>
    <dgm:pt modelId="{DB381F76-3542-400B-996C-419C69826DF8}" type="pres">
      <dgm:prSet presAssocID="{38417F99-2022-4CDD-A7C8-1871D7EA4200}" presName="hierRoot2" presStyleCnt="0">
        <dgm:presLayoutVars>
          <dgm:hierBranch val="init"/>
        </dgm:presLayoutVars>
      </dgm:prSet>
      <dgm:spPr/>
    </dgm:pt>
    <dgm:pt modelId="{60B594B5-A8DD-4A46-A2C2-D57FBBD67EDB}" type="pres">
      <dgm:prSet presAssocID="{38417F99-2022-4CDD-A7C8-1871D7EA4200}" presName="rootComposite" presStyleCnt="0"/>
      <dgm:spPr/>
    </dgm:pt>
    <dgm:pt modelId="{329D3E34-DDC6-4119-9303-C90C251F2237}" type="pres">
      <dgm:prSet presAssocID="{38417F99-2022-4CDD-A7C8-1871D7EA4200}" presName="rootText" presStyleLbl="node3" presStyleIdx="1" presStyleCnt="3">
        <dgm:presLayoutVars>
          <dgm:chPref val="3"/>
        </dgm:presLayoutVars>
      </dgm:prSet>
      <dgm:spPr/>
    </dgm:pt>
    <dgm:pt modelId="{2A0CF886-2FE4-4FA5-A5AC-732E9E12F61A}" type="pres">
      <dgm:prSet presAssocID="{38417F99-2022-4CDD-A7C8-1871D7EA4200}" presName="rootConnector" presStyleLbl="node3" presStyleIdx="1" presStyleCnt="3"/>
      <dgm:spPr/>
    </dgm:pt>
    <dgm:pt modelId="{735936CC-6FA4-4A67-9F45-CC04A0BCFCEC}" type="pres">
      <dgm:prSet presAssocID="{38417F99-2022-4CDD-A7C8-1871D7EA4200}" presName="hierChild4" presStyleCnt="0"/>
      <dgm:spPr/>
    </dgm:pt>
    <dgm:pt modelId="{65F4C527-DCB7-442E-AE27-1B0A3396EECA}" type="pres">
      <dgm:prSet presAssocID="{38417F99-2022-4CDD-A7C8-1871D7EA4200}" presName="hierChild5" presStyleCnt="0"/>
      <dgm:spPr/>
    </dgm:pt>
    <dgm:pt modelId="{651A6166-74F8-412F-A219-CA77BE277584}" type="pres">
      <dgm:prSet presAssocID="{2131E22A-8B39-43B1-BA62-6548519CD635}" presName="Name37" presStyleLbl="parChTrans1D3" presStyleIdx="2" presStyleCnt="3"/>
      <dgm:spPr/>
    </dgm:pt>
    <dgm:pt modelId="{ADF3CA28-F866-4333-8886-99CFE72C129C}" type="pres">
      <dgm:prSet presAssocID="{1517AA57-9E73-4549-B95E-2A541030FE91}" presName="hierRoot2" presStyleCnt="0">
        <dgm:presLayoutVars>
          <dgm:hierBranch val="init"/>
        </dgm:presLayoutVars>
      </dgm:prSet>
      <dgm:spPr/>
    </dgm:pt>
    <dgm:pt modelId="{D5F6649D-8AB2-461B-94A5-468BA0A47E14}" type="pres">
      <dgm:prSet presAssocID="{1517AA57-9E73-4549-B95E-2A541030FE91}" presName="rootComposite" presStyleCnt="0"/>
      <dgm:spPr/>
    </dgm:pt>
    <dgm:pt modelId="{2F86B6BB-CF12-43C2-AF8F-6818F0EAA2B6}" type="pres">
      <dgm:prSet presAssocID="{1517AA57-9E73-4549-B95E-2A541030FE91}" presName="rootText" presStyleLbl="node3" presStyleIdx="2" presStyleCnt="3">
        <dgm:presLayoutVars>
          <dgm:chPref val="3"/>
        </dgm:presLayoutVars>
      </dgm:prSet>
      <dgm:spPr/>
    </dgm:pt>
    <dgm:pt modelId="{B4272C81-DB4F-4190-A995-B152A8874B8E}" type="pres">
      <dgm:prSet presAssocID="{1517AA57-9E73-4549-B95E-2A541030FE91}" presName="rootConnector" presStyleLbl="node3" presStyleIdx="2" presStyleCnt="3"/>
      <dgm:spPr/>
    </dgm:pt>
    <dgm:pt modelId="{7679DAD8-6795-4C83-B96C-96BEBD1DE96C}" type="pres">
      <dgm:prSet presAssocID="{1517AA57-9E73-4549-B95E-2A541030FE91}" presName="hierChild4" presStyleCnt="0"/>
      <dgm:spPr/>
    </dgm:pt>
    <dgm:pt modelId="{DC1615D3-EAF8-4848-9B35-9AD029E377A0}" type="pres">
      <dgm:prSet presAssocID="{1517AA57-9E73-4549-B95E-2A541030FE91}" presName="hierChild5" presStyleCnt="0"/>
      <dgm:spPr/>
    </dgm:pt>
    <dgm:pt modelId="{7E5D970B-6A0C-40D2-8A2D-7C1413F533C3}" type="pres">
      <dgm:prSet presAssocID="{CD4E8F9B-8128-4F3D-A779-B69CF602D344}" presName="hierChild5" presStyleCnt="0"/>
      <dgm:spPr/>
    </dgm:pt>
    <dgm:pt modelId="{A7402313-4F8E-4546-8DBE-C2BF09CB2ACB}" type="pres">
      <dgm:prSet presAssocID="{8804C65B-7C7B-41F3-A527-BAB3B5A58A67}" presName="Name37" presStyleLbl="parChTrans1D2" presStyleIdx="1" presStyleCnt="2"/>
      <dgm:spPr/>
    </dgm:pt>
    <dgm:pt modelId="{84ECF3D6-E06B-461C-BE4E-6532C47A3BB6}" type="pres">
      <dgm:prSet presAssocID="{DC5CBDA4-F506-4512-80E9-E2F73AFD92D2}" presName="hierRoot2" presStyleCnt="0">
        <dgm:presLayoutVars>
          <dgm:hierBranch val="init"/>
        </dgm:presLayoutVars>
      </dgm:prSet>
      <dgm:spPr/>
    </dgm:pt>
    <dgm:pt modelId="{83FA5B4E-39A5-4844-A5A7-FD7272E48F73}" type="pres">
      <dgm:prSet presAssocID="{DC5CBDA4-F506-4512-80E9-E2F73AFD92D2}" presName="rootComposite" presStyleCnt="0"/>
      <dgm:spPr/>
    </dgm:pt>
    <dgm:pt modelId="{601C584A-4A42-4FF2-AF7A-4AE48661E02C}" type="pres">
      <dgm:prSet presAssocID="{DC5CBDA4-F506-4512-80E9-E2F73AFD92D2}" presName="rootText" presStyleLbl="node2" presStyleIdx="1" presStyleCnt="2">
        <dgm:presLayoutVars>
          <dgm:chPref val="3"/>
        </dgm:presLayoutVars>
      </dgm:prSet>
      <dgm:spPr/>
    </dgm:pt>
    <dgm:pt modelId="{8D18E5EA-6262-4193-9DB0-1A948F847263}" type="pres">
      <dgm:prSet presAssocID="{DC5CBDA4-F506-4512-80E9-E2F73AFD92D2}" presName="rootConnector" presStyleLbl="node2" presStyleIdx="1" presStyleCnt="2"/>
      <dgm:spPr/>
    </dgm:pt>
    <dgm:pt modelId="{D2C67E72-5D62-4267-A3BE-705EBDA97857}" type="pres">
      <dgm:prSet presAssocID="{DC5CBDA4-F506-4512-80E9-E2F73AFD92D2}" presName="hierChild4" presStyleCnt="0"/>
      <dgm:spPr/>
    </dgm:pt>
    <dgm:pt modelId="{51F81D2C-F39B-45BE-87B1-8F224121237A}" type="pres">
      <dgm:prSet presAssocID="{DC5CBDA4-F506-4512-80E9-E2F73AFD92D2}" presName="hierChild5" presStyleCnt="0"/>
      <dgm:spPr/>
    </dgm:pt>
    <dgm:pt modelId="{20062F3A-8ECB-4D77-B96C-2CA2DFFD0E40}" type="pres">
      <dgm:prSet presAssocID="{545C3F90-124D-47BE-AEE9-D85591DAE31B}" presName="hierChild3" presStyleCnt="0"/>
      <dgm:spPr/>
    </dgm:pt>
  </dgm:ptLst>
  <dgm:cxnLst>
    <dgm:cxn modelId="{E28EC209-837A-4D16-93FA-426BF0FE3754}" srcId="{CD4E8F9B-8128-4F3D-A779-B69CF602D344}" destId="{38417F99-2022-4CDD-A7C8-1871D7EA4200}" srcOrd="1" destOrd="0" parTransId="{184DE535-E0C1-4F01-8A9C-417A6066FF5C}" sibTransId="{F75000AA-4A6D-4A20-B2D6-A5C7B410D211}"/>
    <dgm:cxn modelId="{41E85517-54C4-44CC-BD78-A91FC2FD0FAC}" type="presOf" srcId="{752F9E28-6BE0-4D89-BB04-D1A0B802429B}" destId="{255F123F-E7DE-4740-82AA-4727F5A7A79C}" srcOrd="0" destOrd="0" presId="urn:microsoft.com/office/officeart/2005/8/layout/orgChart1"/>
    <dgm:cxn modelId="{91B8162C-5A06-4ECC-8599-7D06CBF9F3C7}" type="presOf" srcId="{38417F99-2022-4CDD-A7C8-1871D7EA4200}" destId="{329D3E34-DDC6-4119-9303-C90C251F2237}" srcOrd="0" destOrd="0" presId="urn:microsoft.com/office/officeart/2005/8/layout/orgChart1"/>
    <dgm:cxn modelId="{4896BD2E-F77B-4656-A041-4F33F15E01B2}" srcId="{545C3F90-124D-47BE-AEE9-D85591DAE31B}" destId="{DC5CBDA4-F506-4512-80E9-E2F73AFD92D2}" srcOrd="1" destOrd="0" parTransId="{8804C65B-7C7B-41F3-A527-BAB3B5A58A67}" sibTransId="{BB33B8A7-9306-4A1C-BF3A-5EFB0C3E58DF}"/>
    <dgm:cxn modelId="{E3D34845-7E54-4440-9339-96178B6FB7E1}" type="presOf" srcId="{CD4E8F9B-8128-4F3D-A779-B69CF602D344}" destId="{42314FC2-8B2D-42B1-915B-A8929022192D}" srcOrd="0" destOrd="0" presId="urn:microsoft.com/office/officeart/2005/8/layout/orgChart1"/>
    <dgm:cxn modelId="{34CAE068-8EA5-4756-AD26-3FBB6ECAEDFA}" srcId="{545C3F90-124D-47BE-AEE9-D85591DAE31B}" destId="{CD4E8F9B-8128-4F3D-A779-B69CF602D344}" srcOrd="0" destOrd="0" parTransId="{0EC9EBA2-CCAD-40B0-ADF2-CB88F0590C6F}" sibTransId="{ED4F7950-F56A-4BC9-8799-E1979762B12E}"/>
    <dgm:cxn modelId="{EA3CD269-A4F1-4514-8871-100D6E554909}" type="presOf" srcId="{DC5CBDA4-F506-4512-80E9-E2F73AFD92D2}" destId="{8D18E5EA-6262-4193-9DB0-1A948F847263}" srcOrd="1" destOrd="0" presId="urn:microsoft.com/office/officeart/2005/8/layout/orgChart1"/>
    <dgm:cxn modelId="{9757EC4E-CF92-4598-9694-0E0658481DA2}" type="presOf" srcId="{545C3F90-124D-47BE-AEE9-D85591DAE31B}" destId="{22FDA7F2-05FD-4044-ABDD-A1A6BAD646D5}" srcOrd="0" destOrd="0" presId="urn:microsoft.com/office/officeart/2005/8/layout/orgChart1"/>
    <dgm:cxn modelId="{C0C48758-85B4-48F0-A1B1-CB0EAF6C5843}" type="presOf" srcId="{0EC9EBA2-CCAD-40B0-ADF2-CB88F0590C6F}" destId="{CC64D3A0-BB58-4DB6-B49B-9F1DF39E1C2C}" srcOrd="0" destOrd="0" presId="urn:microsoft.com/office/officeart/2005/8/layout/orgChart1"/>
    <dgm:cxn modelId="{E8BF8283-5690-4D7A-B326-51881299C965}" type="presOf" srcId="{1517AA57-9E73-4549-B95E-2A541030FE91}" destId="{2F86B6BB-CF12-43C2-AF8F-6818F0EAA2B6}" srcOrd="0" destOrd="0" presId="urn:microsoft.com/office/officeart/2005/8/layout/orgChart1"/>
    <dgm:cxn modelId="{99A09587-37E5-4F6E-AEB8-1647939D4678}" type="presOf" srcId="{1517AA57-9E73-4549-B95E-2A541030FE91}" destId="{B4272C81-DB4F-4190-A995-B152A8874B8E}" srcOrd="1" destOrd="0" presId="urn:microsoft.com/office/officeart/2005/8/layout/orgChart1"/>
    <dgm:cxn modelId="{DB1B998A-9BC2-4B6C-ABF9-CE19D31EF8AB}" srcId="{CD4E8F9B-8128-4F3D-A779-B69CF602D344}" destId="{1517AA57-9E73-4549-B95E-2A541030FE91}" srcOrd="2" destOrd="0" parTransId="{2131E22A-8B39-43B1-BA62-6548519CD635}" sibTransId="{AF92F0A8-6468-433F-BBA5-5F7ACE6CFA49}"/>
    <dgm:cxn modelId="{0EE0A592-FFD8-4CE8-8D94-346512CF6629}" type="presOf" srcId="{59C28867-9798-4170-AC4B-2A3748FAD2EA}" destId="{3406DED9-6319-4562-B133-7F4632EFD54F}" srcOrd="1" destOrd="0" presId="urn:microsoft.com/office/officeart/2005/8/layout/orgChart1"/>
    <dgm:cxn modelId="{D910F9AF-7CB9-4C58-A122-C298D54EE8FD}" type="presOf" srcId="{184DE535-E0C1-4F01-8A9C-417A6066FF5C}" destId="{E17D21FE-D8CB-41B6-9544-C3EDE977F6A6}" srcOrd="0" destOrd="0" presId="urn:microsoft.com/office/officeart/2005/8/layout/orgChart1"/>
    <dgm:cxn modelId="{590F7CB0-D88A-45C8-9E4F-A4BB662F6344}" srcId="{CD4E8F9B-8128-4F3D-A779-B69CF602D344}" destId="{59C28867-9798-4170-AC4B-2A3748FAD2EA}" srcOrd="0" destOrd="0" parTransId="{752F9E28-6BE0-4D89-BB04-D1A0B802429B}" sibTransId="{A1D21B9A-2031-47AB-92FB-FDF35BD2CA5C}"/>
    <dgm:cxn modelId="{F55BD1B7-531E-4C18-A847-BCF0FEA9B6C6}" type="presOf" srcId="{59C28867-9798-4170-AC4B-2A3748FAD2EA}" destId="{CB2133BE-EAAD-41AE-85C8-7E83C426F6DB}" srcOrd="0" destOrd="0" presId="urn:microsoft.com/office/officeart/2005/8/layout/orgChart1"/>
    <dgm:cxn modelId="{754245D7-E06E-4C1C-B2EA-6839AF746681}" type="presOf" srcId="{85F25E0E-7F3E-4A8B-919F-7AC3A02AD82C}" destId="{96B09128-EB37-473B-AFC4-A5893936D59F}" srcOrd="0" destOrd="0" presId="urn:microsoft.com/office/officeart/2005/8/layout/orgChart1"/>
    <dgm:cxn modelId="{02A782D8-ACF5-4F54-A1C7-938245ADCCF5}" type="presOf" srcId="{8804C65B-7C7B-41F3-A527-BAB3B5A58A67}" destId="{A7402313-4F8E-4546-8DBE-C2BF09CB2ACB}" srcOrd="0" destOrd="0" presId="urn:microsoft.com/office/officeart/2005/8/layout/orgChart1"/>
    <dgm:cxn modelId="{F5E0CDDA-8F06-43FF-8E7D-3AABC942068E}" type="presOf" srcId="{38417F99-2022-4CDD-A7C8-1871D7EA4200}" destId="{2A0CF886-2FE4-4FA5-A5AC-732E9E12F61A}" srcOrd="1" destOrd="0" presId="urn:microsoft.com/office/officeart/2005/8/layout/orgChart1"/>
    <dgm:cxn modelId="{7A0D1FED-FFF8-47E5-A039-83AF89BB7E31}" type="presOf" srcId="{2131E22A-8B39-43B1-BA62-6548519CD635}" destId="{651A6166-74F8-412F-A219-CA77BE277584}" srcOrd="0" destOrd="0" presId="urn:microsoft.com/office/officeart/2005/8/layout/orgChart1"/>
    <dgm:cxn modelId="{D68820F5-6B49-49C9-B59A-C8247704DACD}" type="presOf" srcId="{DC5CBDA4-F506-4512-80E9-E2F73AFD92D2}" destId="{601C584A-4A42-4FF2-AF7A-4AE48661E02C}" srcOrd="0" destOrd="0" presId="urn:microsoft.com/office/officeart/2005/8/layout/orgChart1"/>
    <dgm:cxn modelId="{31EB07F6-3CA3-4C66-BD45-610049185896}" srcId="{85F25E0E-7F3E-4A8B-919F-7AC3A02AD82C}" destId="{545C3F90-124D-47BE-AEE9-D85591DAE31B}" srcOrd="0" destOrd="0" parTransId="{B66485EF-2D21-44B7-A676-47ACADAC7153}" sibTransId="{8236D834-937B-4745-8E46-55841E38BB27}"/>
    <dgm:cxn modelId="{BF4419FE-4A63-4744-AFBF-0B3EE0C60D43}" type="presOf" srcId="{CD4E8F9B-8128-4F3D-A779-B69CF602D344}" destId="{90C15ED3-6332-4F75-BB9A-37D67B5D6FB3}" srcOrd="1" destOrd="0" presId="urn:microsoft.com/office/officeart/2005/8/layout/orgChart1"/>
    <dgm:cxn modelId="{7BDB27FF-2D6D-4939-84D8-05A3FD5B2C81}" type="presOf" srcId="{545C3F90-124D-47BE-AEE9-D85591DAE31B}" destId="{E0DDD019-D120-4036-B2C5-96D27ADC19FF}" srcOrd="1" destOrd="0" presId="urn:microsoft.com/office/officeart/2005/8/layout/orgChart1"/>
    <dgm:cxn modelId="{AC77AA48-AAB5-4F9D-9CAB-D01B801C3356}" type="presParOf" srcId="{96B09128-EB37-473B-AFC4-A5893936D59F}" destId="{31C496F7-7396-4D12-A949-AB6C4CABF6DC}" srcOrd="0" destOrd="0" presId="urn:microsoft.com/office/officeart/2005/8/layout/orgChart1"/>
    <dgm:cxn modelId="{49BCA4E3-A38B-429D-9E37-21A1E4FF5B11}" type="presParOf" srcId="{31C496F7-7396-4D12-A949-AB6C4CABF6DC}" destId="{AD7D917F-9031-4DEB-9853-0E4F6F3AF788}" srcOrd="0" destOrd="0" presId="urn:microsoft.com/office/officeart/2005/8/layout/orgChart1"/>
    <dgm:cxn modelId="{FE48BE5F-5FF6-444D-9CCB-2AFA3E0F0251}" type="presParOf" srcId="{AD7D917F-9031-4DEB-9853-0E4F6F3AF788}" destId="{22FDA7F2-05FD-4044-ABDD-A1A6BAD646D5}" srcOrd="0" destOrd="0" presId="urn:microsoft.com/office/officeart/2005/8/layout/orgChart1"/>
    <dgm:cxn modelId="{A74E3930-08F5-481C-AFC6-21B482D27274}" type="presParOf" srcId="{AD7D917F-9031-4DEB-9853-0E4F6F3AF788}" destId="{E0DDD019-D120-4036-B2C5-96D27ADC19FF}" srcOrd="1" destOrd="0" presId="urn:microsoft.com/office/officeart/2005/8/layout/orgChart1"/>
    <dgm:cxn modelId="{B1AA431F-6811-4BE0-9244-E990C0D13C86}" type="presParOf" srcId="{31C496F7-7396-4D12-A949-AB6C4CABF6DC}" destId="{E617898E-A1DE-449C-A526-CD118A84E71B}" srcOrd="1" destOrd="0" presId="urn:microsoft.com/office/officeart/2005/8/layout/orgChart1"/>
    <dgm:cxn modelId="{98CF7960-F370-47D3-8C61-C06A1D2E1AEB}" type="presParOf" srcId="{E617898E-A1DE-449C-A526-CD118A84E71B}" destId="{CC64D3A0-BB58-4DB6-B49B-9F1DF39E1C2C}" srcOrd="0" destOrd="0" presId="urn:microsoft.com/office/officeart/2005/8/layout/orgChart1"/>
    <dgm:cxn modelId="{099214B1-5E69-4CC8-8EC7-F33A697FF7E6}" type="presParOf" srcId="{E617898E-A1DE-449C-A526-CD118A84E71B}" destId="{387B2CFA-7B2D-485F-A8F1-6891514131E7}" srcOrd="1" destOrd="0" presId="urn:microsoft.com/office/officeart/2005/8/layout/orgChart1"/>
    <dgm:cxn modelId="{482A2B8A-87DA-41CC-8BC7-CFC9CE98472D}" type="presParOf" srcId="{387B2CFA-7B2D-485F-A8F1-6891514131E7}" destId="{17201531-C224-4B51-A0B7-9D0F2AD3DDEA}" srcOrd="0" destOrd="0" presId="urn:microsoft.com/office/officeart/2005/8/layout/orgChart1"/>
    <dgm:cxn modelId="{C749EB7E-0DE3-42B7-B649-4D3BED916B5D}" type="presParOf" srcId="{17201531-C224-4B51-A0B7-9D0F2AD3DDEA}" destId="{42314FC2-8B2D-42B1-915B-A8929022192D}" srcOrd="0" destOrd="0" presId="urn:microsoft.com/office/officeart/2005/8/layout/orgChart1"/>
    <dgm:cxn modelId="{4AACF726-757D-48EE-A643-AE882B706525}" type="presParOf" srcId="{17201531-C224-4B51-A0B7-9D0F2AD3DDEA}" destId="{90C15ED3-6332-4F75-BB9A-37D67B5D6FB3}" srcOrd="1" destOrd="0" presId="urn:microsoft.com/office/officeart/2005/8/layout/orgChart1"/>
    <dgm:cxn modelId="{1B419478-D2C9-4203-AACD-8DBBCC6DDF6C}" type="presParOf" srcId="{387B2CFA-7B2D-485F-A8F1-6891514131E7}" destId="{C0F08686-823E-4DEE-B999-FF4448A363D7}" srcOrd="1" destOrd="0" presId="urn:microsoft.com/office/officeart/2005/8/layout/orgChart1"/>
    <dgm:cxn modelId="{4FB9E4D4-7A33-48DE-8DAB-E7630C30113C}" type="presParOf" srcId="{C0F08686-823E-4DEE-B999-FF4448A363D7}" destId="{255F123F-E7DE-4740-82AA-4727F5A7A79C}" srcOrd="0" destOrd="0" presId="urn:microsoft.com/office/officeart/2005/8/layout/orgChart1"/>
    <dgm:cxn modelId="{A29B7886-32F9-408A-890F-E5FB05645379}" type="presParOf" srcId="{C0F08686-823E-4DEE-B999-FF4448A363D7}" destId="{2E4B5866-CC5A-4F7A-B911-A7207215EE5B}" srcOrd="1" destOrd="0" presId="urn:microsoft.com/office/officeart/2005/8/layout/orgChart1"/>
    <dgm:cxn modelId="{4CE42686-7BB3-4A40-B20B-D5D6A151FEB6}" type="presParOf" srcId="{2E4B5866-CC5A-4F7A-B911-A7207215EE5B}" destId="{1C165185-4AAD-4CAF-A3DF-0A713CC6C6D4}" srcOrd="0" destOrd="0" presId="urn:microsoft.com/office/officeart/2005/8/layout/orgChart1"/>
    <dgm:cxn modelId="{80BA8660-0816-4F9C-B385-F3EDC54E065A}" type="presParOf" srcId="{1C165185-4AAD-4CAF-A3DF-0A713CC6C6D4}" destId="{CB2133BE-EAAD-41AE-85C8-7E83C426F6DB}" srcOrd="0" destOrd="0" presId="urn:microsoft.com/office/officeart/2005/8/layout/orgChart1"/>
    <dgm:cxn modelId="{D87E53E9-6128-4AF2-9D6F-43FD536DB7C3}" type="presParOf" srcId="{1C165185-4AAD-4CAF-A3DF-0A713CC6C6D4}" destId="{3406DED9-6319-4562-B133-7F4632EFD54F}" srcOrd="1" destOrd="0" presId="urn:microsoft.com/office/officeart/2005/8/layout/orgChart1"/>
    <dgm:cxn modelId="{7327A371-F074-41A3-9747-60CB408D9706}" type="presParOf" srcId="{2E4B5866-CC5A-4F7A-B911-A7207215EE5B}" destId="{C4B29760-B28D-44E1-9054-51120BD1FAC1}" srcOrd="1" destOrd="0" presId="urn:microsoft.com/office/officeart/2005/8/layout/orgChart1"/>
    <dgm:cxn modelId="{BDB02323-054F-487B-885A-FD2AC97B8B76}" type="presParOf" srcId="{2E4B5866-CC5A-4F7A-B911-A7207215EE5B}" destId="{10B6D642-D1F9-4318-A9D3-23162DD1C48F}" srcOrd="2" destOrd="0" presId="urn:microsoft.com/office/officeart/2005/8/layout/orgChart1"/>
    <dgm:cxn modelId="{5067EF16-EAA1-4E7A-8B92-35A778A5C4A8}" type="presParOf" srcId="{C0F08686-823E-4DEE-B999-FF4448A363D7}" destId="{E17D21FE-D8CB-41B6-9544-C3EDE977F6A6}" srcOrd="2" destOrd="0" presId="urn:microsoft.com/office/officeart/2005/8/layout/orgChart1"/>
    <dgm:cxn modelId="{92F2C932-0B7B-4DB6-BEE2-47141CE2B962}" type="presParOf" srcId="{C0F08686-823E-4DEE-B999-FF4448A363D7}" destId="{DB381F76-3542-400B-996C-419C69826DF8}" srcOrd="3" destOrd="0" presId="urn:microsoft.com/office/officeart/2005/8/layout/orgChart1"/>
    <dgm:cxn modelId="{6115401E-AA69-4E61-8B1C-0856C8F6CC14}" type="presParOf" srcId="{DB381F76-3542-400B-996C-419C69826DF8}" destId="{60B594B5-A8DD-4A46-A2C2-D57FBBD67EDB}" srcOrd="0" destOrd="0" presId="urn:microsoft.com/office/officeart/2005/8/layout/orgChart1"/>
    <dgm:cxn modelId="{65FF414F-F0DC-443C-91E9-7F18EA7ED7C9}" type="presParOf" srcId="{60B594B5-A8DD-4A46-A2C2-D57FBBD67EDB}" destId="{329D3E34-DDC6-4119-9303-C90C251F2237}" srcOrd="0" destOrd="0" presId="urn:microsoft.com/office/officeart/2005/8/layout/orgChart1"/>
    <dgm:cxn modelId="{8D95787E-E08C-4E88-9172-DAC5E22BCB50}" type="presParOf" srcId="{60B594B5-A8DD-4A46-A2C2-D57FBBD67EDB}" destId="{2A0CF886-2FE4-4FA5-A5AC-732E9E12F61A}" srcOrd="1" destOrd="0" presId="urn:microsoft.com/office/officeart/2005/8/layout/orgChart1"/>
    <dgm:cxn modelId="{B78A8DC1-3CF7-4EC9-A5FC-7DF070F2FF70}" type="presParOf" srcId="{DB381F76-3542-400B-996C-419C69826DF8}" destId="{735936CC-6FA4-4A67-9F45-CC04A0BCFCEC}" srcOrd="1" destOrd="0" presId="urn:microsoft.com/office/officeart/2005/8/layout/orgChart1"/>
    <dgm:cxn modelId="{5DCFE161-5A77-445A-9C11-98581A2BEC13}" type="presParOf" srcId="{DB381F76-3542-400B-996C-419C69826DF8}" destId="{65F4C527-DCB7-442E-AE27-1B0A3396EECA}" srcOrd="2" destOrd="0" presId="urn:microsoft.com/office/officeart/2005/8/layout/orgChart1"/>
    <dgm:cxn modelId="{0F422237-3BA8-4984-BDE9-D08AA27477FD}" type="presParOf" srcId="{C0F08686-823E-4DEE-B999-FF4448A363D7}" destId="{651A6166-74F8-412F-A219-CA77BE277584}" srcOrd="4" destOrd="0" presId="urn:microsoft.com/office/officeart/2005/8/layout/orgChart1"/>
    <dgm:cxn modelId="{611E0006-71E8-4301-9792-5B4141B4FE08}" type="presParOf" srcId="{C0F08686-823E-4DEE-B999-FF4448A363D7}" destId="{ADF3CA28-F866-4333-8886-99CFE72C129C}" srcOrd="5" destOrd="0" presId="urn:microsoft.com/office/officeart/2005/8/layout/orgChart1"/>
    <dgm:cxn modelId="{19FC3FE1-7452-491D-A4CC-1C2AFD83072B}" type="presParOf" srcId="{ADF3CA28-F866-4333-8886-99CFE72C129C}" destId="{D5F6649D-8AB2-461B-94A5-468BA0A47E14}" srcOrd="0" destOrd="0" presId="urn:microsoft.com/office/officeart/2005/8/layout/orgChart1"/>
    <dgm:cxn modelId="{CB285DED-191A-458E-9F7B-A316FC7D93DD}" type="presParOf" srcId="{D5F6649D-8AB2-461B-94A5-468BA0A47E14}" destId="{2F86B6BB-CF12-43C2-AF8F-6818F0EAA2B6}" srcOrd="0" destOrd="0" presId="urn:microsoft.com/office/officeart/2005/8/layout/orgChart1"/>
    <dgm:cxn modelId="{BC4074B4-8224-4BC8-9C63-977E3A46B70E}" type="presParOf" srcId="{D5F6649D-8AB2-461B-94A5-468BA0A47E14}" destId="{B4272C81-DB4F-4190-A995-B152A8874B8E}" srcOrd="1" destOrd="0" presId="urn:microsoft.com/office/officeart/2005/8/layout/orgChart1"/>
    <dgm:cxn modelId="{B13F063E-D2D9-44A0-8039-F9E00FB71A25}" type="presParOf" srcId="{ADF3CA28-F866-4333-8886-99CFE72C129C}" destId="{7679DAD8-6795-4C83-B96C-96BEBD1DE96C}" srcOrd="1" destOrd="0" presId="urn:microsoft.com/office/officeart/2005/8/layout/orgChart1"/>
    <dgm:cxn modelId="{10B6A065-F22C-4112-B6E6-13D9BAAB7DF3}" type="presParOf" srcId="{ADF3CA28-F866-4333-8886-99CFE72C129C}" destId="{DC1615D3-EAF8-4848-9B35-9AD029E377A0}" srcOrd="2" destOrd="0" presId="urn:microsoft.com/office/officeart/2005/8/layout/orgChart1"/>
    <dgm:cxn modelId="{2F122655-02BC-43B0-9767-45051A343ACE}" type="presParOf" srcId="{387B2CFA-7B2D-485F-A8F1-6891514131E7}" destId="{7E5D970B-6A0C-40D2-8A2D-7C1413F533C3}" srcOrd="2" destOrd="0" presId="urn:microsoft.com/office/officeart/2005/8/layout/orgChart1"/>
    <dgm:cxn modelId="{9206971A-2903-4F0E-A6F7-1EEC94BDFE86}" type="presParOf" srcId="{E617898E-A1DE-449C-A526-CD118A84E71B}" destId="{A7402313-4F8E-4546-8DBE-C2BF09CB2ACB}" srcOrd="2" destOrd="0" presId="urn:microsoft.com/office/officeart/2005/8/layout/orgChart1"/>
    <dgm:cxn modelId="{228743B2-8469-4051-BF63-305583C47D9A}" type="presParOf" srcId="{E617898E-A1DE-449C-A526-CD118A84E71B}" destId="{84ECF3D6-E06B-461C-BE4E-6532C47A3BB6}" srcOrd="3" destOrd="0" presId="urn:microsoft.com/office/officeart/2005/8/layout/orgChart1"/>
    <dgm:cxn modelId="{D045F758-5F13-4777-AB22-8C054D67ACDB}" type="presParOf" srcId="{84ECF3D6-E06B-461C-BE4E-6532C47A3BB6}" destId="{83FA5B4E-39A5-4844-A5A7-FD7272E48F73}" srcOrd="0" destOrd="0" presId="urn:microsoft.com/office/officeart/2005/8/layout/orgChart1"/>
    <dgm:cxn modelId="{CDB0DF3C-3262-4258-B22D-2F9F6447C9A3}" type="presParOf" srcId="{83FA5B4E-39A5-4844-A5A7-FD7272E48F73}" destId="{601C584A-4A42-4FF2-AF7A-4AE48661E02C}" srcOrd="0" destOrd="0" presId="urn:microsoft.com/office/officeart/2005/8/layout/orgChart1"/>
    <dgm:cxn modelId="{932FDD21-65DB-45CD-8942-C18B20A4637B}" type="presParOf" srcId="{83FA5B4E-39A5-4844-A5A7-FD7272E48F73}" destId="{8D18E5EA-6262-4193-9DB0-1A948F847263}" srcOrd="1" destOrd="0" presId="urn:microsoft.com/office/officeart/2005/8/layout/orgChart1"/>
    <dgm:cxn modelId="{B658FF88-3FB6-4759-BB50-F6E2099B337A}" type="presParOf" srcId="{84ECF3D6-E06B-461C-BE4E-6532C47A3BB6}" destId="{D2C67E72-5D62-4267-A3BE-705EBDA97857}" srcOrd="1" destOrd="0" presId="urn:microsoft.com/office/officeart/2005/8/layout/orgChart1"/>
    <dgm:cxn modelId="{A1EDBDF3-B83A-4179-B4BB-77F6A826E86F}" type="presParOf" srcId="{84ECF3D6-E06B-461C-BE4E-6532C47A3BB6}" destId="{51F81D2C-F39B-45BE-87B1-8F224121237A}" srcOrd="2" destOrd="0" presId="urn:microsoft.com/office/officeart/2005/8/layout/orgChart1"/>
    <dgm:cxn modelId="{B66D3077-CC5C-454B-9287-ABF29EC54A3D}" type="presParOf" srcId="{31C496F7-7396-4D12-A949-AB6C4CABF6DC}" destId="{20062F3A-8ECB-4D77-B96C-2CA2DFFD0E40}"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765CFCC-321E-4993-9E80-B09164A18C3C}"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s-DO"/>
        </a:p>
      </dgm:t>
    </dgm:pt>
    <dgm:pt modelId="{D12BF18A-65E8-4006-A1C7-9BDCA4638B97}">
      <dgm:prSet phldrT="[Texto]"/>
      <dgm:spPr/>
      <dgm:t>
        <a:bodyPr/>
        <a:lstStyle/>
        <a:p>
          <a:r>
            <a:rPr lang="es-DO" dirty="0"/>
            <a:t>Solicitud CNE</a:t>
          </a:r>
        </a:p>
      </dgm:t>
    </dgm:pt>
    <dgm:pt modelId="{4C83CF11-922D-49DC-AF03-838A43993CBA}" type="parTrans" cxnId="{4D841A8C-6E3F-49F4-A49D-87E0DB4A6657}">
      <dgm:prSet/>
      <dgm:spPr/>
      <dgm:t>
        <a:bodyPr/>
        <a:lstStyle/>
        <a:p>
          <a:endParaRPr lang="es-DO"/>
        </a:p>
      </dgm:t>
    </dgm:pt>
    <dgm:pt modelId="{E5C427AE-C5A6-46FE-8804-2C5AA040BDD6}" type="sibTrans" cxnId="{4D841A8C-6E3F-49F4-A49D-87E0DB4A6657}">
      <dgm:prSet/>
      <dgm:spPr/>
      <dgm:t>
        <a:bodyPr/>
        <a:lstStyle/>
        <a:p>
          <a:endParaRPr lang="es-DO"/>
        </a:p>
      </dgm:t>
    </dgm:pt>
    <dgm:pt modelId="{E2517C81-6BC5-4B9A-B74E-162C3676A44A}">
      <dgm:prSet phldrT="[Texto]" custT="1"/>
      <dgm:spPr/>
      <dgm:t>
        <a:bodyPr/>
        <a:lstStyle/>
        <a:p>
          <a:r>
            <a:rPr lang="es-DO" sz="1200" dirty="0"/>
            <a:t>Carta de solicitud incluyendo las coordenadas del proyecto, potencia a instalar, etc.</a:t>
          </a:r>
        </a:p>
      </dgm:t>
    </dgm:pt>
    <dgm:pt modelId="{359EB5A6-8509-4C9A-A024-F67A42841CC7}" type="parTrans" cxnId="{8A0859BA-3923-44CD-813D-9D6D4273E1A3}">
      <dgm:prSet/>
      <dgm:spPr/>
      <dgm:t>
        <a:bodyPr/>
        <a:lstStyle/>
        <a:p>
          <a:endParaRPr lang="es-DO"/>
        </a:p>
      </dgm:t>
    </dgm:pt>
    <dgm:pt modelId="{EDCE0DDE-8FC6-4BD0-9DB3-4B0799816694}" type="sibTrans" cxnId="{8A0859BA-3923-44CD-813D-9D6D4273E1A3}">
      <dgm:prSet/>
      <dgm:spPr/>
      <dgm:t>
        <a:bodyPr/>
        <a:lstStyle/>
        <a:p>
          <a:endParaRPr lang="es-DO"/>
        </a:p>
      </dgm:t>
    </dgm:pt>
    <dgm:pt modelId="{9DF6574C-FE30-4F97-9C03-AD9E0CC2DB40}">
      <dgm:prSet phldrT="[Texto]"/>
      <dgm:spPr/>
      <dgm:t>
        <a:bodyPr/>
        <a:lstStyle/>
        <a:p>
          <a:r>
            <a:rPr lang="es-DO" dirty="0"/>
            <a:t>Publicación Solicitud</a:t>
          </a:r>
        </a:p>
      </dgm:t>
    </dgm:pt>
    <dgm:pt modelId="{69FC9CE2-F611-411F-BFE1-E76C4FB92C9A}" type="parTrans" cxnId="{7BA486A6-E1FE-4D10-A49C-EF7BB564A2C0}">
      <dgm:prSet/>
      <dgm:spPr/>
      <dgm:t>
        <a:bodyPr/>
        <a:lstStyle/>
        <a:p>
          <a:endParaRPr lang="es-DO"/>
        </a:p>
      </dgm:t>
    </dgm:pt>
    <dgm:pt modelId="{237B636F-D925-46CB-9E4C-FBF2D540A916}" type="sibTrans" cxnId="{7BA486A6-E1FE-4D10-A49C-EF7BB564A2C0}">
      <dgm:prSet/>
      <dgm:spPr/>
      <dgm:t>
        <a:bodyPr/>
        <a:lstStyle/>
        <a:p>
          <a:endParaRPr lang="es-DO"/>
        </a:p>
      </dgm:t>
    </dgm:pt>
    <dgm:pt modelId="{2FF6D8EB-E6F5-4AFC-8721-47927E43B8A5}">
      <dgm:prSet phldrT="[Texto]" custT="1"/>
      <dgm:spPr/>
      <dgm:t>
        <a:bodyPr/>
        <a:lstStyle/>
        <a:p>
          <a:endParaRPr lang="es-DO" sz="1200" dirty="0"/>
        </a:p>
      </dgm:t>
    </dgm:pt>
    <dgm:pt modelId="{575DB1B0-3790-4889-9D9A-10D5D3C8F260}" type="parTrans" cxnId="{37D612C5-98A3-406F-8AE1-04A41B7AE476}">
      <dgm:prSet/>
      <dgm:spPr/>
      <dgm:t>
        <a:bodyPr/>
        <a:lstStyle/>
        <a:p>
          <a:endParaRPr lang="es-DO"/>
        </a:p>
      </dgm:t>
    </dgm:pt>
    <dgm:pt modelId="{79A06A61-DDFA-4159-AB9C-00B5DFD32BDD}" type="sibTrans" cxnId="{37D612C5-98A3-406F-8AE1-04A41B7AE476}">
      <dgm:prSet/>
      <dgm:spPr/>
      <dgm:t>
        <a:bodyPr/>
        <a:lstStyle/>
        <a:p>
          <a:endParaRPr lang="es-DO"/>
        </a:p>
      </dgm:t>
    </dgm:pt>
    <dgm:pt modelId="{80CA5C44-B674-4218-BA3C-288E1E4145B4}">
      <dgm:prSet phldrT="[Texto]"/>
      <dgm:spPr/>
      <dgm:t>
        <a:bodyPr/>
        <a:lstStyle/>
        <a:p>
          <a:r>
            <a:rPr lang="es-DO" dirty="0"/>
            <a:t>Resolución CNE</a:t>
          </a:r>
        </a:p>
      </dgm:t>
    </dgm:pt>
    <dgm:pt modelId="{56627F84-7199-43D1-9BA6-C3D78C31BAE1}" type="parTrans" cxnId="{95BDB7D4-E0FF-4799-ABB4-A76C273781FE}">
      <dgm:prSet/>
      <dgm:spPr/>
      <dgm:t>
        <a:bodyPr/>
        <a:lstStyle/>
        <a:p>
          <a:endParaRPr lang="es-DO"/>
        </a:p>
      </dgm:t>
    </dgm:pt>
    <dgm:pt modelId="{B1CE4C41-FCE9-49F6-93EA-2E5C25893282}" type="sibTrans" cxnId="{95BDB7D4-E0FF-4799-ABB4-A76C273781FE}">
      <dgm:prSet/>
      <dgm:spPr/>
      <dgm:t>
        <a:bodyPr/>
        <a:lstStyle/>
        <a:p>
          <a:endParaRPr lang="es-DO"/>
        </a:p>
      </dgm:t>
    </dgm:pt>
    <dgm:pt modelId="{5E971551-4E82-4566-98A4-E17C61AEFA18}">
      <dgm:prSet phldrT="[Texto]" custT="1"/>
      <dgm:spPr/>
      <dgm:t>
        <a:bodyPr/>
        <a:lstStyle/>
        <a:p>
          <a:r>
            <a:rPr lang="es-DO" sz="1100" dirty="0"/>
            <a:t>Se dicta resolución 30 días a partir del vencimiento del plazo para objeciones</a:t>
          </a:r>
        </a:p>
      </dgm:t>
    </dgm:pt>
    <dgm:pt modelId="{409218E3-1A06-43CB-B0B1-325B9241B07F}" type="parTrans" cxnId="{4EDA9419-D817-457F-972F-42BB6721D57B}">
      <dgm:prSet/>
      <dgm:spPr/>
      <dgm:t>
        <a:bodyPr/>
        <a:lstStyle/>
        <a:p>
          <a:endParaRPr lang="es-DO"/>
        </a:p>
      </dgm:t>
    </dgm:pt>
    <dgm:pt modelId="{4FC3F897-2762-49A8-9C02-2C23524E407F}" type="sibTrans" cxnId="{4EDA9419-D817-457F-972F-42BB6721D57B}">
      <dgm:prSet/>
      <dgm:spPr/>
      <dgm:t>
        <a:bodyPr/>
        <a:lstStyle/>
        <a:p>
          <a:endParaRPr lang="es-DO"/>
        </a:p>
      </dgm:t>
    </dgm:pt>
    <dgm:pt modelId="{84DAB98E-B6FB-4474-BE6B-A175BCB78D2E}">
      <dgm:prSet phldrT="[Texto]"/>
      <dgm:spPr/>
      <dgm:t>
        <a:bodyPr/>
        <a:lstStyle/>
        <a:p>
          <a:endParaRPr lang="es-DO" sz="900" dirty="0"/>
        </a:p>
      </dgm:t>
    </dgm:pt>
    <dgm:pt modelId="{34C02D16-4206-40B9-8D49-D84A0871A3D5}" type="parTrans" cxnId="{63895998-6245-4F28-93A0-7DF6D4F43500}">
      <dgm:prSet/>
      <dgm:spPr/>
      <dgm:t>
        <a:bodyPr/>
        <a:lstStyle/>
        <a:p>
          <a:endParaRPr lang="es-DO"/>
        </a:p>
      </dgm:t>
    </dgm:pt>
    <dgm:pt modelId="{5822E144-A7B5-49EA-94B6-BC0F6C92621F}" type="sibTrans" cxnId="{63895998-6245-4F28-93A0-7DF6D4F43500}">
      <dgm:prSet/>
      <dgm:spPr/>
      <dgm:t>
        <a:bodyPr/>
        <a:lstStyle/>
        <a:p>
          <a:endParaRPr lang="es-DO"/>
        </a:p>
      </dgm:t>
    </dgm:pt>
    <dgm:pt modelId="{5AA7F224-B417-409F-A43C-C78F61AC2C02}">
      <dgm:prSet phldrT="[Texto]" custT="1"/>
      <dgm:spPr/>
      <dgm:t>
        <a:bodyPr/>
        <a:lstStyle/>
        <a:p>
          <a:r>
            <a:rPr lang="es-DO" sz="1200" dirty="0"/>
            <a:t>Documentos legales.</a:t>
          </a:r>
        </a:p>
      </dgm:t>
    </dgm:pt>
    <dgm:pt modelId="{A7FCB634-E625-40C1-83DC-25F4EECC03B3}" type="sibTrans" cxnId="{91F4C588-E0B1-4FBF-AE8A-645730C6A072}">
      <dgm:prSet/>
      <dgm:spPr/>
      <dgm:t>
        <a:bodyPr/>
        <a:lstStyle/>
        <a:p>
          <a:endParaRPr lang="es-DO"/>
        </a:p>
      </dgm:t>
    </dgm:pt>
    <dgm:pt modelId="{B305B0BE-EEEA-4C1A-8BC1-785D92A6FB7F}" type="parTrans" cxnId="{91F4C588-E0B1-4FBF-AE8A-645730C6A072}">
      <dgm:prSet/>
      <dgm:spPr/>
      <dgm:t>
        <a:bodyPr/>
        <a:lstStyle/>
        <a:p>
          <a:endParaRPr lang="es-DO"/>
        </a:p>
      </dgm:t>
    </dgm:pt>
    <dgm:pt modelId="{4BCF0A7B-E019-402B-A212-DBE989067EF6}">
      <dgm:prSet phldrT="[Texto]" custT="1"/>
      <dgm:spPr/>
      <dgm:t>
        <a:bodyPr/>
        <a:lstStyle/>
        <a:p>
          <a:r>
            <a:rPr lang="es-DO" sz="1200" dirty="0"/>
            <a:t>Acuerdo entre las partes para el uso de los terrenos.</a:t>
          </a:r>
        </a:p>
      </dgm:t>
    </dgm:pt>
    <dgm:pt modelId="{E5BEF94A-0EBC-4F21-B32E-5D35973778D9}" type="parTrans" cxnId="{AE8E4B30-F1D0-47D2-B696-242411A81DB6}">
      <dgm:prSet/>
      <dgm:spPr/>
      <dgm:t>
        <a:bodyPr/>
        <a:lstStyle/>
        <a:p>
          <a:endParaRPr lang="es-DO"/>
        </a:p>
      </dgm:t>
    </dgm:pt>
    <dgm:pt modelId="{58ECB467-8067-4476-AF05-F46220B69465}" type="sibTrans" cxnId="{AE8E4B30-F1D0-47D2-B696-242411A81DB6}">
      <dgm:prSet/>
      <dgm:spPr/>
      <dgm:t>
        <a:bodyPr/>
        <a:lstStyle/>
        <a:p>
          <a:endParaRPr lang="es-DO"/>
        </a:p>
      </dgm:t>
    </dgm:pt>
    <dgm:pt modelId="{3B85AD46-3E2E-458D-80DF-A7F302934F72}">
      <dgm:prSet phldrT="[Texto]" custT="1"/>
      <dgm:spPr/>
      <dgm:t>
        <a:bodyPr/>
        <a:lstStyle/>
        <a:p>
          <a:r>
            <a:rPr lang="es-DO" sz="1200" dirty="0"/>
            <a:t>Pago de la tarifa. </a:t>
          </a:r>
        </a:p>
      </dgm:t>
    </dgm:pt>
    <dgm:pt modelId="{AF25B3C5-A86B-47CF-9206-830F3FAE946A}" type="parTrans" cxnId="{A34A225A-D236-43BA-9E4F-2830915F288E}">
      <dgm:prSet/>
      <dgm:spPr/>
      <dgm:t>
        <a:bodyPr/>
        <a:lstStyle/>
        <a:p>
          <a:endParaRPr lang="es-DO"/>
        </a:p>
      </dgm:t>
    </dgm:pt>
    <dgm:pt modelId="{07085DE9-9095-46C6-8723-47956FBC9B44}" type="sibTrans" cxnId="{A34A225A-D236-43BA-9E4F-2830915F288E}">
      <dgm:prSet/>
      <dgm:spPr/>
      <dgm:t>
        <a:bodyPr/>
        <a:lstStyle/>
        <a:p>
          <a:endParaRPr lang="es-DO"/>
        </a:p>
      </dgm:t>
    </dgm:pt>
    <dgm:pt modelId="{2F34549D-B5E0-435E-9313-CF67088244BE}">
      <dgm:prSet phldrT="[Texto]" custT="1"/>
      <dgm:spPr/>
      <dgm:t>
        <a:bodyPr/>
        <a:lstStyle/>
        <a:p>
          <a:r>
            <a:rPr lang="es-DO" sz="1200" dirty="0"/>
            <a:t>10 días a partir de la solicitud se hace la publicación en un periódico de circulación nacional.</a:t>
          </a:r>
        </a:p>
      </dgm:t>
    </dgm:pt>
    <dgm:pt modelId="{814FE87D-2D1E-412A-8F37-04A314684F1F}" type="parTrans" cxnId="{15ECF75D-E2F2-40C8-8B51-F6A3E50A667C}">
      <dgm:prSet/>
      <dgm:spPr/>
      <dgm:t>
        <a:bodyPr/>
        <a:lstStyle/>
        <a:p>
          <a:endParaRPr lang="es-DO"/>
        </a:p>
      </dgm:t>
    </dgm:pt>
    <dgm:pt modelId="{C81D870E-5EE4-4E42-B2FF-325E984CEC09}" type="sibTrans" cxnId="{15ECF75D-E2F2-40C8-8B51-F6A3E50A667C}">
      <dgm:prSet/>
      <dgm:spPr/>
      <dgm:t>
        <a:bodyPr/>
        <a:lstStyle/>
        <a:p>
          <a:endParaRPr lang="es-DO"/>
        </a:p>
      </dgm:t>
    </dgm:pt>
    <dgm:pt modelId="{3F9F9AA8-8ADA-47B8-B259-4EA0EF57F687}">
      <dgm:prSet phldrT="[Texto]" custT="1"/>
      <dgm:spPr/>
      <dgm:t>
        <a:bodyPr/>
        <a:lstStyle/>
        <a:p>
          <a:r>
            <a:rPr lang="es-DO" sz="1200" dirty="0"/>
            <a:t>Hecha la publicación inicia plazo de 5 días adicional para objeciones u observaciones</a:t>
          </a:r>
          <a:endParaRPr lang="es-DO" dirty="0"/>
        </a:p>
      </dgm:t>
    </dgm:pt>
    <dgm:pt modelId="{170883D3-0349-4DA1-ADEC-FDF184E33D8C}" type="parTrans" cxnId="{577373AE-CB78-4019-8301-DF3F19B2F350}">
      <dgm:prSet/>
      <dgm:spPr/>
      <dgm:t>
        <a:bodyPr/>
        <a:lstStyle/>
        <a:p>
          <a:endParaRPr lang="es-DO"/>
        </a:p>
      </dgm:t>
    </dgm:pt>
    <dgm:pt modelId="{B047C371-CDE8-4305-8421-6551B63EC4BD}" type="sibTrans" cxnId="{577373AE-CB78-4019-8301-DF3F19B2F350}">
      <dgm:prSet/>
      <dgm:spPr/>
      <dgm:t>
        <a:bodyPr/>
        <a:lstStyle/>
        <a:p>
          <a:endParaRPr lang="es-DO"/>
        </a:p>
      </dgm:t>
    </dgm:pt>
    <dgm:pt modelId="{D40A938B-7929-4AD8-8610-F7D9E107E555}">
      <dgm:prSet phldrT="[Texto]" custT="1"/>
      <dgm:spPr/>
      <dgm:t>
        <a:bodyPr/>
        <a:lstStyle/>
        <a:p>
          <a:r>
            <a:rPr lang="es-DO" sz="1100" dirty="0"/>
            <a:t>La Resolución consignará:               1-Plazo (180 días máx.)                                              2- Descripción de los trabajos                                                             3-Fecha de inicio o terminación de los trabajos</a:t>
          </a:r>
        </a:p>
      </dgm:t>
    </dgm:pt>
    <dgm:pt modelId="{3B60ABF4-0603-4536-B720-BCB146350E98}" type="parTrans" cxnId="{F33BCA79-4E01-418E-8BB9-D8ADDDA55C1D}">
      <dgm:prSet/>
      <dgm:spPr/>
      <dgm:t>
        <a:bodyPr/>
        <a:lstStyle/>
        <a:p>
          <a:endParaRPr lang="es-DO"/>
        </a:p>
      </dgm:t>
    </dgm:pt>
    <dgm:pt modelId="{4B82D886-B0BE-4D74-9E78-EA7765BEAF48}" type="sibTrans" cxnId="{F33BCA79-4E01-418E-8BB9-D8ADDDA55C1D}">
      <dgm:prSet/>
      <dgm:spPr/>
      <dgm:t>
        <a:bodyPr/>
        <a:lstStyle/>
        <a:p>
          <a:endParaRPr lang="es-DO"/>
        </a:p>
      </dgm:t>
    </dgm:pt>
    <dgm:pt modelId="{0D694410-65EA-4263-B703-29618AFA8E81}">
      <dgm:prSet phldrT="[Texto]"/>
      <dgm:spPr/>
      <dgm:t>
        <a:bodyPr/>
        <a:lstStyle/>
        <a:p>
          <a:r>
            <a:rPr lang="es-DO" dirty="0"/>
            <a:t>Publicación Resolución</a:t>
          </a:r>
        </a:p>
      </dgm:t>
    </dgm:pt>
    <dgm:pt modelId="{4709CEE9-EC16-469D-804C-9D7F33B6DD41}" type="parTrans" cxnId="{D3ED4EFD-A17A-49D0-B64B-8856A43F80E2}">
      <dgm:prSet/>
      <dgm:spPr/>
      <dgm:t>
        <a:bodyPr/>
        <a:lstStyle/>
        <a:p>
          <a:endParaRPr lang="es-DO"/>
        </a:p>
      </dgm:t>
    </dgm:pt>
    <dgm:pt modelId="{B3ADDF71-B8D3-48F4-9545-A9A7038E33F4}" type="sibTrans" cxnId="{D3ED4EFD-A17A-49D0-B64B-8856A43F80E2}">
      <dgm:prSet/>
      <dgm:spPr/>
      <dgm:t>
        <a:bodyPr/>
        <a:lstStyle/>
        <a:p>
          <a:endParaRPr lang="es-DO"/>
        </a:p>
      </dgm:t>
    </dgm:pt>
    <dgm:pt modelId="{898F3CF5-62A8-485F-9CCA-0B6AEBEB5403}">
      <dgm:prSet custT="1"/>
      <dgm:spPr/>
      <dgm:t>
        <a:bodyPr/>
        <a:lstStyle/>
        <a:p>
          <a:r>
            <a:rPr lang="es-DO" sz="1100" dirty="0"/>
            <a:t>La CNE publicará, a cuenta del interesado, el Otorgamiento de la Concesión  Prov. por 2 veces consecutivas en un plazo de 15 días, a partir de su otorgamiento</a:t>
          </a:r>
        </a:p>
      </dgm:t>
    </dgm:pt>
    <dgm:pt modelId="{1404C66B-8175-468E-B45A-288EBC5D92B6}" type="parTrans" cxnId="{E48187C0-66B4-4ADC-AB92-47752E98D698}">
      <dgm:prSet/>
      <dgm:spPr/>
      <dgm:t>
        <a:bodyPr/>
        <a:lstStyle/>
        <a:p>
          <a:endParaRPr lang="es-DO"/>
        </a:p>
      </dgm:t>
    </dgm:pt>
    <dgm:pt modelId="{849FD876-44FA-4417-BC57-C50A21F22237}" type="sibTrans" cxnId="{E48187C0-66B4-4ADC-AB92-47752E98D698}">
      <dgm:prSet/>
      <dgm:spPr/>
      <dgm:t>
        <a:bodyPr/>
        <a:lstStyle/>
        <a:p>
          <a:endParaRPr lang="es-DO"/>
        </a:p>
      </dgm:t>
    </dgm:pt>
    <dgm:pt modelId="{3A9F95E0-5B6C-4ABC-95BB-413120F88003}">
      <dgm:prSet phldrT="[Texto]" custT="1"/>
      <dgm:spPr/>
      <dgm:t>
        <a:bodyPr/>
        <a:lstStyle/>
        <a:p>
          <a:r>
            <a:rPr lang="es-DO" sz="1200" dirty="0"/>
            <a:t>Descripción de los trabajos.</a:t>
          </a:r>
        </a:p>
      </dgm:t>
    </dgm:pt>
    <dgm:pt modelId="{AC7A4269-DC8E-42DF-9F44-5CC765365323}" type="parTrans" cxnId="{75D8755C-FB9D-4768-88EC-925EAF529B7A}">
      <dgm:prSet/>
      <dgm:spPr/>
      <dgm:t>
        <a:bodyPr/>
        <a:lstStyle/>
        <a:p>
          <a:endParaRPr lang="es-DO"/>
        </a:p>
      </dgm:t>
    </dgm:pt>
    <dgm:pt modelId="{D366A102-0BD7-4ED7-8CCF-ADC7CC5CFCA4}" type="sibTrans" cxnId="{75D8755C-FB9D-4768-88EC-925EAF529B7A}">
      <dgm:prSet/>
      <dgm:spPr/>
      <dgm:t>
        <a:bodyPr/>
        <a:lstStyle/>
        <a:p>
          <a:endParaRPr lang="es-DO"/>
        </a:p>
      </dgm:t>
    </dgm:pt>
    <dgm:pt modelId="{A4D21456-01F4-43FC-B71A-046736EAB72C}" type="pres">
      <dgm:prSet presAssocID="{3765CFCC-321E-4993-9E80-B09164A18C3C}" presName="theList" presStyleCnt="0">
        <dgm:presLayoutVars>
          <dgm:dir/>
          <dgm:animLvl val="lvl"/>
          <dgm:resizeHandles val="exact"/>
        </dgm:presLayoutVars>
      </dgm:prSet>
      <dgm:spPr/>
    </dgm:pt>
    <dgm:pt modelId="{DC2959E6-9005-4945-8CD6-5152FBB15EAD}" type="pres">
      <dgm:prSet presAssocID="{D12BF18A-65E8-4006-A1C7-9BDCA4638B97}" presName="compNode" presStyleCnt="0"/>
      <dgm:spPr/>
    </dgm:pt>
    <dgm:pt modelId="{54E1E171-E394-448B-B3E5-5B4444C90201}" type="pres">
      <dgm:prSet presAssocID="{D12BF18A-65E8-4006-A1C7-9BDCA4638B97}" presName="noGeometry" presStyleCnt="0"/>
      <dgm:spPr/>
    </dgm:pt>
    <dgm:pt modelId="{A56389A1-A17D-4C38-BEAC-8F1EA527EA0E}" type="pres">
      <dgm:prSet presAssocID="{D12BF18A-65E8-4006-A1C7-9BDCA4638B97}" presName="childTextVisible" presStyleLbl="bgAccFollowNode1" presStyleIdx="0" presStyleCnt="4" custScaleX="106207" custScaleY="220904">
        <dgm:presLayoutVars>
          <dgm:bulletEnabled val="1"/>
        </dgm:presLayoutVars>
      </dgm:prSet>
      <dgm:spPr/>
    </dgm:pt>
    <dgm:pt modelId="{810E513A-F951-425E-8F40-1825EC259E2F}" type="pres">
      <dgm:prSet presAssocID="{D12BF18A-65E8-4006-A1C7-9BDCA4638B97}" presName="childTextHidden" presStyleLbl="bgAccFollowNode1" presStyleIdx="0" presStyleCnt="4"/>
      <dgm:spPr/>
    </dgm:pt>
    <dgm:pt modelId="{CCF72AF3-BFA3-402F-BC5C-FC67ABF8631E}" type="pres">
      <dgm:prSet presAssocID="{D12BF18A-65E8-4006-A1C7-9BDCA4638B97}" presName="parentText" presStyleLbl="node1" presStyleIdx="0" presStyleCnt="4">
        <dgm:presLayoutVars>
          <dgm:chMax val="1"/>
          <dgm:bulletEnabled val="1"/>
        </dgm:presLayoutVars>
      </dgm:prSet>
      <dgm:spPr/>
    </dgm:pt>
    <dgm:pt modelId="{85C6454A-6900-466A-B7C9-D2B2E432594B}" type="pres">
      <dgm:prSet presAssocID="{D12BF18A-65E8-4006-A1C7-9BDCA4638B97}" presName="aSpace" presStyleCnt="0"/>
      <dgm:spPr/>
    </dgm:pt>
    <dgm:pt modelId="{191E3E06-B41E-4783-A262-42095F7408F5}" type="pres">
      <dgm:prSet presAssocID="{9DF6574C-FE30-4F97-9C03-AD9E0CC2DB40}" presName="compNode" presStyleCnt="0"/>
      <dgm:spPr/>
    </dgm:pt>
    <dgm:pt modelId="{9FCE9FF6-463E-4021-9C10-A555B61065FF}" type="pres">
      <dgm:prSet presAssocID="{9DF6574C-FE30-4F97-9C03-AD9E0CC2DB40}" presName="noGeometry" presStyleCnt="0"/>
      <dgm:spPr/>
    </dgm:pt>
    <dgm:pt modelId="{EDFA0E55-12EA-4DC0-A907-FB9859541503}" type="pres">
      <dgm:prSet presAssocID="{9DF6574C-FE30-4F97-9C03-AD9E0CC2DB40}" presName="childTextVisible" presStyleLbl="bgAccFollowNode1" presStyleIdx="1" presStyleCnt="4" custScaleX="113561" custScaleY="230326" custLinFactNeighborX="-1591" custLinFactNeighborY="0">
        <dgm:presLayoutVars>
          <dgm:bulletEnabled val="1"/>
        </dgm:presLayoutVars>
      </dgm:prSet>
      <dgm:spPr/>
    </dgm:pt>
    <dgm:pt modelId="{B98AE543-CFCA-4011-BF26-6721F986DED9}" type="pres">
      <dgm:prSet presAssocID="{9DF6574C-FE30-4F97-9C03-AD9E0CC2DB40}" presName="childTextHidden" presStyleLbl="bgAccFollowNode1" presStyleIdx="1" presStyleCnt="4"/>
      <dgm:spPr/>
    </dgm:pt>
    <dgm:pt modelId="{BCDD09E5-073D-4D39-831E-D17364DCA2D4}" type="pres">
      <dgm:prSet presAssocID="{9DF6574C-FE30-4F97-9C03-AD9E0CC2DB40}" presName="parentText" presStyleLbl="node1" presStyleIdx="1" presStyleCnt="4">
        <dgm:presLayoutVars>
          <dgm:chMax val="1"/>
          <dgm:bulletEnabled val="1"/>
        </dgm:presLayoutVars>
      </dgm:prSet>
      <dgm:spPr/>
    </dgm:pt>
    <dgm:pt modelId="{D996806F-58B5-4336-B2CC-638A5F84F748}" type="pres">
      <dgm:prSet presAssocID="{9DF6574C-FE30-4F97-9C03-AD9E0CC2DB40}" presName="aSpace" presStyleCnt="0"/>
      <dgm:spPr/>
    </dgm:pt>
    <dgm:pt modelId="{2094304C-C389-4F43-BAE4-482A8EF62AC9}" type="pres">
      <dgm:prSet presAssocID="{80CA5C44-B674-4218-BA3C-288E1E4145B4}" presName="compNode" presStyleCnt="0"/>
      <dgm:spPr/>
    </dgm:pt>
    <dgm:pt modelId="{587F7D22-D700-4790-B76F-52AFCB6373FA}" type="pres">
      <dgm:prSet presAssocID="{80CA5C44-B674-4218-BA3C-288E1E4145B4}" presName="noGeometry" presStyleCnt="0"/>
      <dgm:spPr/>
    </dgm:pt>
    <dgm:pt modelId="{00A9F2BE-8B9E-44CC-A658-07651A25F45A}" type="pres">
      <dgm:prSet presAssocID="{80CA5C44-B674-4218-BA3C-288E1E4145B4}" presName="childTextVisible" presStyleLbl="bgAccFollowNode1" presStyleIdx="2" presStyleCnt="4" custScaleX="109525" custScaleY="229605">
        <dgm:presLayoutVars>
          <dgm:bulletEnabled val="1"/>
        </dgm:presLayoutVars>
      </dgm:prSet>
      <dgm:spPr/>
    </dgm:pt>
    <dgm:pt modelId="{94DD5ABB-29B1-4D0D-BB9D-047EB864B23E}" type="pres">
      <dgm:prSet presAssocID="{80CA5C44-B674-4218-BA3C-288E1E4145B4}" presName="childTextHidden" presStyleLbl="bgAccFollowNode1" presStyleIdx="2" presStyleCnt="4"/>
      <dgm:spPr/>
    </dgm:pt>
    <dgm:pt modelId="{3377F2F1-5CB3-4CB0-8264-9B5418999C50}" type="pres">
      <dgm:prSet presAssocID="{80CA5C44-B674-4218-BA3C-288E1E4145B4}" presName="parentText" presStyleLbl="node1" presStyleIdx="2" presStyleCnt="4">
        <dgm:presLayoutVars>
          <dgm:chMax val="1"/>
          <dgm:bulletEnabled val="1"/>
        </dgm:presLayoutVars>
      </dgm:prSet>
      <dgm:spPr/>
    </dgm:pt>
    <dgm:pt modelId="{F463A5BA-EE2A-46D4-9237-5B7C8F5E7902}" type="pres">
      <dgm:prSet presAssocID="{80CA5C44-B674-4218-BA3C-288E1E4145B4}" presName="aSpace" presStyleCnt="0"/>
      <dgm:spPr/>
    </dgm:pt>
    <dgm:pt modelId="{AAFA4451-A6D1-4980-93CA-E16C1534A710}" type="pres">
      <dgm:prSet presAssocID="{0D694410-65EA-4263-B703-29618AFA8E81}" presName="compNode" presStyleCnt="0"/>
      <dgm:spPr/>
    </dgm:pt>
    <dgm:pt modelId="{44E2850C-FEBB-4C99-92EB-513A35E5E731}" type="pres">
      <dgm:prSet presAssocID="{0D694410-65EA-4263-B703-29618AFA8E81}" presName="noGeometry" presStyleCnt="0"/>
      <dgm:spPr/>
    </dgm:pt>
    <dgm:pt modelId="{CAD3AFC9-DCA9-4EE0-A7D5-6F30E21267E3}" type="pres">
      <dgm:prSet presAssocID="{0D694410-65EA-4263-B703-29618AFA8E81}" presName="childTextVisible" presStyleLbl="bgAccFollowNode1" presStyleIdx="3" presStyleCnt="4" custScaleX="103866" custScaleY="230326">
        <dgm:presLayoutVars>
          <dgm:bulletEnabled val="1"/>
        </dgm:presLayoutVars>
      </dgm:prSet>
      <dgm:spPr/>
    </dgm:pt>
    <dgm:pt modelId="{A0A5ABDE-405F-4752-81A8-5A9B0E085764}" type="pres">
      <dgm:prSet presAssocID="{0D694410-65EA-4263-B703-29618AFA8E81}" presName="childTextHidden" presStyleLbl="bgAccFollowNode1" presStyleIdx="3" presStyleCnt="4"/>
      <dgm:spPr/>
    </dgm:pt>
    <dgm:pt modelId="{1934BC13-C1CE-4820-81C2-507075D04CC0}" type="pres">
      <dgm:prSet presAssocID="{0D694410-65EA-4263-B703-29618AFA8E81}" presName="parentText" presStyleLbl="node1" presStyleIdx="3" presStyleCnt="4" custScaleY="100930">
        <dgm:presLayoutVars>
          <dgm:chMax val="1"/>
          <dgm:bulletEnabled val="1"/>
        </dgm:presLayoutVars>
      </dgm:prSet>
      <dgm:spPr/>
    </dgm:pt>
  </dgm:ptLst>
  <dgm:cxnLst>
    <dgm:cxn modelId="{5A4C3602-06D1-4E16-AE10-BBA584740D77}" type="presOf" srcId="{3A9F95E0-5B6C-4ABC-95BB-413120F88003}" destId="{810E513A-F951-425E-8F40-1825EC259E2F}" srcOrd="1" destOrd="2" presId="urn:microsoft.com/office/officeart/2005/8/layout/hProcess6"/>
    <dgm:cxn modelId="{033F4C07-8F4A-4617-9EF5-AB4FAE74DDA9}" type="presOf" srcId="{3F9F9AA8-8ADA-47B8-B259-4EA0EF57F687}" destId="{B98AE543-CFCA-4011-BF26-6721F986DED9}" srcOrd="1" destOrd="2" presId="urn:microsoft.com/office/officeart/2005/8/layout/hProcess6"/>
    <dgm:cxn modelId="{D6DBAE14-133E-43FA-8235-1F109641C27B}" type="presOf" srcId="{0D694410-65EA-4263-B703-29618AFA8E81}" destId="{1934BC13-C1CE-4820-81C2-507075D04CC0}" srcOrd="0" destOrd="0" presId="urn:microsoft.com/office/officeart/2005/8/layout/hProcess6"/>
    <dgm:cxn modelId="{4EDA9419-D817-457F-972F-42BB6721D57B}" srcId="{80CA5C44-B674-4218-BA3C-288E1E4145B4}" destId="{5E971551-4E82-4566-98A4-E17C61AEFA18}" srcOrd="0" destOrd="0" parTransId="{409218E3-1A06-43CB-B0B1-325B9241B07F}" sibTransId="{4FC3F897-2762-49A8-9C02-2C23524E407F}"/>
    <dgm:cxn modelId="{6F959223-3586-4F97-84D5-C758CD7A891C}" type="presOf" srcId="{4BCF0A7B-E019-402B-A212-DBE989067EF6}" destId="{810E513A-F951-425E-8F40-1825EC259E2F}" srcOrd="1" destOrd="3" presId="urn:microsoft.com/office/officeart/2005/8/layout/hProcess6"/>
    <dgm:cxn modelId="{9549B729-B8FF-4B96-8693-9F7B47715C1C}" type="presOf" srcId="{5AA7F224-B417-409F-A43C-C78F61AC2C02}" destId="{810E513A-F951-425E-8F40-1825EC259E2F}" srcOrd="1" destOrd="1" presId="urn:microsoft.com/office/officeart/2005/8/layout/hProcess6"/>
    <dgm:cxn modelId="{2F3F0E2A-7352-45A1-A164-309A149DA3A4}" type="presOf" srcId="{3B85AD46-3E2E-458D-80DF-A7F302934F72}" destId="{A56389A1-A17D-4C38-BEAC-8F1EA527EA0E}" srcOrd="0" destOrd="4" presId="urn:microsoft.com/office/officeart/2005/8/layout/hProcess6"/>
    <dgm:cxn modelId="{AE8E4B30-F1D0-47D2-B696-242411A81DB6}" srcId="{D12BF18A-65E8-4006-A1C7-9BDCA4638B97}" destId="{4BCF0A7B-E019-402B-A212-DBE989067EF6}" srcOrd="3" destOrd="0" parTransId="{E5BEF94A-0EBC-4F21-B32E-5D35973778D9}" sibTransId="{58ECB467-8067-4476-AF05-F46220B69465}"/>
    <dgm:cxn modelId="{EE90DA32-55BC-460D-9E51-B4266EAE8891}" type="presOf" srcId="{2F34549D-B5E0-435E-9313-CF67088244BE}" destId="{B98AE543-CFCA-4011-BF26-6721F986DED9}" srcOrd="1" destOrd="1" presId="urn:microsoft.com/office/officeart/2005/8/layout/hProcess6"/>
    <dgm:cxn modelId="{E57CAF33-B793-45FF-85B2-B4A2A1815013}" type="presOf" srcId="{2FF6D8EB-E6F5-4AFC-8721-47927E43B8A5}" destId="{EDFA0E55-12EA-4DC0-A907-FB9859541503}" srcOrd="0" destOrd="0" presId="urn:microsoft.com/office/officeart/2005/8/layout/hProcess6"/>
    <dgm:cxn modelId="{75D8755C-FB9D-4768-88EC-925EAF529B7A}" srcId="{D12BF18A-65E8-4006-A1C7-9BDCA4638B97}" destId="{3A9F95E0-5B6C-4ABC-95BB-413120F88003}" srcOrd="2" destOrd="0" parTransId="{AC7A4269-DC8E-42DF-9F44-5CC765365323}" sibTransId="{D366A102-0BD7-4ED7-8CCF-ADC7CC5CFCA4}"/>
    <dgm:cxn modelId="{15ECF75D-E2F2-40C8-8B51-F6A3E50A667C}" srcId="{9DF6574C-FE30-4F97-9C03-AD9E0CC2DB40}" destId="{2F34549D-B5E0-435E-9313-CF67088244BE}" srcOrd="1" destOrd="0" parTransId="{814FE87D-2D1E-412A-8F37-04A314684F1F}" sibTransId="{C81D870E-5EE4-4E42-B2FF-325E984CEC09}"/>
    <dgm:cxn modelId="{40A09863-9213-4123-A2FE-7E1AF6B7F393}" type="presOf" srcId="{3F9F9AA8-8ADA-47B8-B259-4EA0EF57F687}" destId="{EDFA0E55-12EA-4DC0-A907-FB9859541503}" srcOrd="0" destOrd="2" presId="urn:microsoft.com/office/officeart/2005/8/layout/hProcess6"/>
    <dgm:cxn modelId="{D2F74966-AE4F-4184-9C3E-CC44AA5EBA31}" type="presOf" srcId="{898F3CF5-62A8-485F-9CCA-0B6AEBEB5403}" destId="{CAD3AFC9-DCA9-4EE0-A7D5-6F30E21267E3}" srcOrd="0" destOrd="0" presId="urn:microsoft.com/office/officeart/2005/8/layout/hProcess6"/>
    <dgm:cxn modelId="{17482E4C-60A9-4A42-8E7E-CE0E1898DE79}" type="presOf" srcId="{3B85AD46-3E2E-458D-80DF-A7F302934F72}" destId="{810E513A-F951-425E-8F40-1825EC259E2F}" srcOrd="1" destOrd="4" presId="urn:microsoft.com/office/officeart/2005/8/layout/hProcess6"/>
    <dgm:cxn modelId="{A2BE336F-4650-4F24-ADB9-EF540C8BF8F1}" type="presOf" srcId="{84DAB98E-B6FB-4474-BE6B-A175BCB78D2E}" destId="{94DD5ABB-29B1-4D0D-BB9D-047EB864B23E}" srcOrd="1" destOrd="2" presId="urn:microsoft.com/office/officeart/2005/8/layout/hProcess6"/>
    <dgm:cxn modelId="{4FAEB94F-5BD4-49C9-A039-7EDAA69B1AD4}" type="presOf" srcId="{5E971551-4E82-4566-98A4-E17C61AEFA18}" destId="{94DD5ABB-29B1-4D0D-BB9D-047EB864B23E}" srcOrd="1" destOrd="0" presId="urn:microsoft.com/office/officeart/2005/8/layout/hProcess6"/>
    <dgm:cxn modelId="{A47DD86F-9D52-41B1-966B-6168BB9C0869}" type="presOf" srcId="{2F34549D-B5E0-435E-9313-CF67088244BE}" destId="{EDFA0E55-12EA-4DC0-A907-FB9859541503}" srcOrd="0" destOrd="1" presId="urn:microsoft.com/office/officeart/2005/8/layout/hProcess6"/>
    <dgm:cxn modelId="{BE33EB74-50FF-4592-ABC1-69F10B830D7A}" type="presOf" srcId="{D40A938B-7929-4AD8-8610-F7D9E107E555}" destId="{94DD5ABB-29B1-4D0D-BB9D-047EB864B23E}" srcOrd="1" destOrd="1" presId="urn:microsoft.com/office/officeart/2005/8/layout/hProcess6"/>
    <dgm:cxn modelId="{92EE7357-8239-4876-945C-6772CADC2AD8}" type="presOf" srcId="{E2517C81-6BC5-4B9A-B74E-162C3676A44A}" destId="{A56389A1-A17D-4C38-BEAC-8F1EA527EA0E}" srcOrd="0" destOrd="0" presId="urn:microsoft.com/office/officeart/2005/8/layout/hProcess6"/>
    <dgm:cxn modelId="{B4DD8858-AD2D-44E0-A400-D24EFD792372}" type="presOf" srcId="{898F3CF5-62A8-485F-9CCA-0B6AEBEB5403}" destId="{A0A5ABDE-405F-4752-81A8-5A9B0E085764}" srcOrd="1" destOrd="0" presId="urn:microsoft.com/office/officeart/2005/8/layout/hProcess6"/>
    <dgm:cxn modelId="{F33BCA79-4E01-418E-8BB9-D8ADDDA55C1D}" srcId="{80CA5C44-B674-4218-BA3C-288E1E4145B4}" destId="{D40A938B-7929-4AD8-8610-F7D9E107E555}" srcOrd="1" destOrd="0" parTransId="{3B60ABF4-0603-4536-B720-BCB146350E98}" sibTransId="{4B82D886-B0BE-4D74-9E78-EA7765BEAF48}"/>
    <dgm:cxn modelId="{A34A225A-D236-43BA-9E4F-2830915F288E}" srcId="{D12BF18A-65E8-4006-A1C7-9BDCA4638B97}" destId="{3B85AD46-3E2E-458D-80DF-A7F302934F72}" srcOrd="4" destOrd="0" parTransId="{AF25B3C5-A86B-47CF-9206-830F3FAE946A}" sibTransId="{07085DE9-9095-46C6-8723-47956FBC9B44}"/>
    <dgm:cxn modelId="{FADD8C84-AE67-45A2-A60A-D7A4C29E65DE}" type="presOf" srcId="{3A9F95E0-5B6C-4ABC-95BB-413120F88003}" destId="{A56389A1-A17D-4C38-BEAC-8F1EA527EA0E}" srcOrd="0" destOrd="2" presId="urn:microsoft.com/office/officeart/2005/8/layout/hProcess6"/>
    <dgm:cxn modelId="{91F4C588-E0B1-4FBF-AE8A-645730C6A072}" srcId="{D12BF18A-65E8-4006-A1C7-9BDCA4638B97}" destId="{5AA7F224-B417-409F-A43C-C78F61AC2C02}" srcOrd="1" destOrd="0" parTransId="{B305B0BE-EEEA-4C1A-8BC1-785D92A6FB7F}" sibTransId="{A7FCB634-E625-40C1-83DC-25F4EECC03B3}"/>
    <dgm:cxn modelId="{D1B6798B-D60C-4CE2-AA1D-BA8E81FB913F}" type="presOf" srcId="{2FF6D8EB-E6F5-4AFC-8721-47927E43B8A5}" destId="{B98AE543-CFCA-4011-BF26-6721F986DED9}" srcOrd="1" destOrd="0" presId="urn:microsoft.com/office/officeart/2005/8/layout/hProcess6"/>
    <dgm:cxn modelId="{4D841A8C-6E3F-49F4-A49D-87E0DB4A6657}" srcId="{3765CFCC-321E-4993-9E80-B09164A18C3C}" destId="{D12BF18A-65E8-4006-A1C7-9BDCA4638B97}" srcOrd="0" destOrd="0" parTransId="{4C83CF11-922D-49DC-AF03-838A43993CBA}" sibTransId="{E5C427AE-C5A6-46FE-8804-2C5AA040BDD6}"/>
    <dgm:cxn modelId="{63895998-6245-4F28-93A0-7DF6D4F43500}" srcId="{80CA5C44-B674-4218-BA3C-288E1E4145B4}" destId="{84DAB98E-B6FB-4474-BE6B-A175BCB78D2E}" srcOrd="2" destOrd="0" parTransId="{34C02D16-4206-40B9-8D49-D84A0871A3D5}" sibTransId="{5822E144-A7B5-49EA-94B6-BC0F6C92621F}"/>
    <dgm:cxn modelId="{963FEEA0-5935-491F-B100-4AE342118386}" type="presOf" srcId="{80CA5C44-B674-4218-BA3C-288E1E4145B4}" destId="{3377F2F1-5CB3-4CB0-8264-9B5418999C50}" srcOrd="0" destOrd="0" presId="urn:microsoft.com/office/officeart/2005/8/layout/hProcess6"/>
    <dgm:cxn modelId="{7BA486A6-E1FE-4D10-A49C-EF7BB564A2C0}" srcId="{3765CFCC-321E-4993-9E80-B09164A18C3C}" destId="{9DF6574C-FE30-4F97-9C03-AD9E0CC2DB40}" srcOrd="1" destOrd="0" parTransId="{69FC9CE2-F611-411F-BFE1-E76C4FB92C9A}" sibTransId="{237B636F-D925-46CB-9E4C-FBF2D540A916}"/>
    <dgm:cxn modelId="{2B561CAC-08F4-464D-9353-62E1966E42DE}" type="presOf" srcId="{4BCF0A7B-E019-402B-A212-DBE989067EF6}" destId="{A56389A1-A17D-4C38-BEAC-8F1EA527EA0E}" srcOrd="0" destOrd="3" presId="urn:microsoft.com/office/officeart/2005/8/layout/hProcess6"/>
    <dgm:cxn modelId="{577373AE-CB78-4019-8301-DF3F19B2F350}" srcId="{9DF6574C-FE30-4F97-9C03-AD9E0CC2DB40}" destId="{3F9F9AA8-8ADA-47B8-B259-4EA0EF57F687}" srcOrd="2" destOrd="0" parTransId="{170883D3-0349-4DA1-ADEC-FDF184E33D8C}" sibTransId="{B047C371-CDE8-4305-8421-6551B63EC4BD}"/>
    <dgm:cxn modelId="{E2B531B0-CE39-4A19-BCD0-DD2B973AACD4}" type="presOf" srcId="{E2517C81-6BC5-4B9A-B74E-162C3676A44A}" destId="{810E513A-F951-425E-8F40-1825EC259E2F}" srcOrd="1" destOrd="0" presId="urn:microsoft.com/office/officeart/2005/8/layout/hProcess6"/>
    <dgm:cxn modelId="{8A0859BA-3923-44CD-813D-9D6D4273E1A3}" srcId="{D12BF18A-65E8-4006-A1C7-9BDCA4638B97}" destId="{E2517C81-6BC5-4B9A-B74E-162C3676A44A}" srcOrd="0" destOrd="0" parTransId="{359EB5A6-8509-4C9A-A024-F67A42841CC7}" sibTransId="{EDCE0DDE-8FC6-4BD0-9DB3-4B0799816694}"/>
    <dgm:cxn modelId="{E48187C0-66B4-4ADC-AB92-47752E98D698}" srcId="{0D694410-65EA-4263-B703-29618AFA8E81}" destId="{898F3CF5-62A8-485F-9CCA-0B6AEBEB5403}" srcOrd="0" destOrd="0" parTransId="{1404C66B-8175-468E-B45A-288EBC5D92B6}" sibTransId="{849FD876-44FA-4417-BC57-C50A21F22237}"/>
    <dgm:cxn modelId="{89A5D3C1-5414-446C-8883-1D8D243D4A30}" type="presOf" srcId="{9DF6574C-FE30-4F97-9C03-AD9E0CC2DB40}" destId="{BCDD09E5-073D-4D39-831E-D17364DCA2D4}" srcOrd="0" destOrd="0" presId="urn:microsoft.com/office/officeart/2005/8/layout/hProcess6"/>
    <dgm:cxn modelId="{D9A8DBC3-E6FB-4904-8AFA-B14A9B21B9F5}" type="presOf" srcId="{5E971551-4E82-4566-98A4-E17C61AEFA18}" destId="{00A9F2BE-8B9E-44CC-A658-07651A25F45A}" srcOrd="0" destOrd="0" presId="urn:microsoft.com/office/officeart/2005/8/layout/hProcess6"/>
    <dgm:cxn modelId="{37D612C5-98A3-406F-8AE1-04A41B7AE476}" srcId="{9DF6574C-FE30-4F97-9C03-AD9E0CC2DB40}" destId="{2FF6D8EB-E6F5-4AFC-8721-47927E43B8A5}" srcOrd="0" destOrd="0" parTransId="{575DB1B0-3790-4889-9D9A-10D5D3C8F260}" sibTransId="{79A06A61-DDFA-4159-AB9C-00B5DFD32BDD}"/>
    <dgm:cxn modelId="{827AF1C7-4D8D-405C-AB05-2E3C9EE2A4D2}" type="presOf" srcId="{D40A938B-7929-4AD8-8610-F7D9E107E555}" destId="{00A9F2BE-8B9E-44CC-A658-07651A25F45A}" srcOrd="0" destOrd="1" presId="urn:microsoft.com/office/officeart/2005/8/layout/hProcess6"/>
    <dgm:cxn modelId="{95BDB7D4-E0FF-4799-ABB4-A76C273781FE}" srcId="{3765CFCC-321E-4993-9E80-B09164A18C3C}" destId="{80CA5C44-B674-4218-BA3C-288E1E4145B4}" srcOrd="2" destOrd="0" parTransId="{56627F84-7199-43D1-9BA6-C3D78C31BAE1}" sibTransId="{B1CE4C41-FCE9-49F6-93EA-2E5C25893282}"/>
    <dgm:cxn modelId="{060372D6-8711-4D67-B151-DD9F34D59136}" type="presOf" srcId="{3765CFCC-321E-4993-9E80-B09164A18C3C}" destId="{A4D21456-01F4-43FC-B71A-046736EAB72C}" srcOrd="0" destOrd="0" presId="urn:microsoft.com/office/officeart/2005/8/layout/hProcess6"/>
    <dgm:cxn modelId="{DCA31BD7-C1FF-4CBE-996C-2C9050DD30C0}" type="presOf" srcId="{5AA7F224-B417-409F-A43C-C78F61AC2C02}" destId="{A56389A1-A17D-4C38-BEAC-8F1EA527EA0E}" srcOrd="0" destOrd="1" presId="urn:microsoft.com/office/officeart/2005/8/layout/hProcess6"/>
    <dgm:cxn modelId="{926C2CE4-7460-4AEB-95F0-89A04DE4EDFF}" type="presOf" srcId="{84DAB98E-B6FB-4474-BE6B-A175BCB78D2E}" destId="{00A9F2BE-8B9E-44CC-A658-07651A25F45A}" srcOrd="0" destOrd="2" presId="urn:microsoft.com/office/officeart/2005/8/layout/hProcess6"/>
    <dgm:cxn modelId="{D3ED4EFD-A17A-49D0-B64B-8856A43F80E2}" srcId="{3765CFCC-321E-4993-9E80-B09164A18C3C}" destId="{0D694410-65EA-4263-B703-29618AFA8E81}" srcOrd="3" destOrd="0" parTransId="{4709CEE9-EC16-469D-804C-9D7F33B6DD41}" sibTransId="{B3ADDF71-B8D3-48F4-9545-A9A7038E33F4}"/>
    <dgm:cxn modelId="{FCE8EFFE-9463-43CA-8141-0B6D263EED33}" type="presOf" srcId="{D12BF18A-65E8-4006-A1C7-9BDCA4638B97}" destId="{CCF72AF3-BFA3-402F-BC5C-FC67ABF8631E}" srcOrd="0" destOrd="0" presId="urn:microsoft.com/office/officeart/2005/8/layout/hProcess6"/>
    <dgm:cxn modelId="{BB40C44F-9B8C-4679-B850-6CDE922E7ED5}" type="presParOf" srcId="{A4D21456-01F4-43FC-B71A-046736EAB72C}" destId="{DC2959E6-9005-4945-8CD6-5152FBB15EAD}" srcOrd="0" destOrd="0" presId="urn:microsoft.com/office/officeart/2005/8/layout/hProcess6"/>
    <dgm:cxn modelId="{0EE2965E-3363-4B3D-8C52-34C0B9E1EBE4}" type="presParOf" srcId="{DC2959E6-9005-4945-8CD6-5152FBB15EAD}" destId="{54E1E171-E394-448B-B3E5-5B4444C90201}" srcOrd="0" destOrd="0" presId="urn:microsoft.com/office/officeart/2005/8/layout/hProcess6"/>
    <dgm:cxn modelId="{0D2652BF-FDF8-4FCB-8AF2-307113C1EAF6}" type="presParOf" srcId="{DC2959E6-9005-4945-8CD6-5152FBB15EAD}" destId="{A56389A1-A17D-4C38-BEAC-8F1EA527EA0E}" srcOrd="1" destOrd="0" presId="urn:microsoft.com/office/officeart/2005/8/layout/hProcess6"/>
    <dgm:cxn modelId="{1D652E9B-BC5F-4160-8BBD-EDC5A9E17BD8}" type="presParOf" srcId="{DC2959E6-9005-4945-8CD6-5152FBB15EAD}" destId="{810E513A-F951-425E-8F40-1825EC259E2F}" srcOrd="2" destOrd="0" presId="urn:microsoft.com/office/officeart/2005/8/layout/hProcess6"/>
    <dgm:cxn modelId="{02EB53BE-275F-43D1-BA71-1C681B31BBE0}" type="presParOf" srcId="{DC2959E6-9005-4945-8CD6-5152FBB15EAD}" destId="{CCF72AF3-BFA3-402F-BC5C-FC67ABF8631E}" srcOrd="3" destOrd="0" presId="urn:microsoft.com/office/officeart/2005/8/layout/hProcess6"/>
    <dgm:cxn modelId="{3AB93309-F479-42A0-97BE-233C1F59665A}" type="presParOf" srcId="{A4D21456-01F4-43FC-B71A-046736EAB72C}" destId="{85C6454A-6900-466A-B7C9-D2B2E432594B}" srcOrd="1" destOrd="0" presId="urn:microsoft.com/office/officeart/2005/8/layout/hProcess6"/>
    <dgm:cxn modelId="{A80A7BFF-E076-4490-9DDB-088B8A0ED366}" type="presParOf" srcId="{A4D21456-01F4-43FC-B71A-046736EAB72C}" destId="{191E3E06-B41E-4783-A262-42095F7408F5}" srcOrd="2" destOrd="0" presId="urn:microsoft.com/office/officeart/2005/8/layout/hProcess6"/>
    <dgm:cxn modelId="{07F48FBC-2D38-4DDE-A9EB-A208F76E5FD4}" type="presParOf" srcId="{191E3E06-B41E-4783-A262-42095F7408F5}" destId="{9FCE9FF6-463E-4021-9C10-A555B61065FF}" srcOrd="0" destOrd="0" presId="urn:microsoft.com/office/officeart/2005/8/layout/hProcess6"/>
    <dgm:cxn modelId="{3800B706-DC7A-4A16-9C4A-97E53B5D1573}" type="presParOf" srcId="{191E3E06-B41E-4783-A262-42095F7408F5}" destId="{EDFA0E55-12EA-4DC0-A907-FB9859541503}" srcOrd="1" destOrd="0" presId="urn:microsoft.com/office/officeart/2005/8/layout/hProcess6"/>
    <dgm:cxn modelId="{8CFE919A-E2EA-4E1C-BFCD-79123E256545}" type="presParOf" srcId="{191E3E06-B41E-4783-A262-42095F7408F5}" destId="{B98AE543-CFCA-4011-BF26-6721F986DED9}" srcOrd="2" destOrd="0" presId="urn:microsoft.com/office/officeart/2005/8/layout/hProcess6"/>
    <dgm:cxn modelId="{6F0857FE-602D-48BD-935A-77DD37AA8E54}" type="presParOf" srcId="{191E3E06-B41E-4783-A262-42095F7408F5}" destId="{BCDD09E5-073D-4D39-831E-D17364DCA2D4}" srcOrd="3" destOrd="0" presId="urn:microsoft.com/office/officeart/2005/8/layout/hProcess6"/>
    <dgm:cxn modelId="{6C3EECEB-8FC0-4C3F-A781-5A3F720553D4}" type="presParOf" srcId="{A4D21456-01F4-43FC-B71A-046736EAB72C}" destId="{D996806F-58B5-4336-B2CC-638A5F84F748}" srcOrd="3" destOrd="0" presId="urn:microsoft.com/office/officeart/2005/8/layout/hProcess6"/>
    <dgm:cxn modelId="{D71180D2-1CBF-47BB-B66D-9421BD2D6D1C}" type="presParOf" srcId="{A4D21456-01F4-43FC-B71A-046736EAB72C}" destId="{2094304C-C389-4F43-BAE4-482A8EF62AC9}" srcOrd="4" destOrd="0" presId="urn:microsoft.com/office/officeart/2005/8/layout/hProcess6"/>
    <dgm:cxn modelId="{9A8C6E08-DDD1-4612-BB64-83C8AF122EFD}" type="presParOf" srcId="{2094304C-C389-4F43-BAE4-482A8EF62AC9}" destId="{587F7D22-D700-4790-B76F-52AFCB6373FA}" srcOrd="0" destOrd="0" presId="urn:microsoft.com/office/officeart/2005/8/layout/hProcess6"/>
    <dgm:cxn modelId="{96C090E3-250C-45A1-9071-834834D2B3D9}" type="presParOf" srcId="{2094304C-C389-4F43-BAE4-482A8EF62AC9}" destId="{00A9F2BE-8B9E-44CC-A658-07651A25F45A}" srcOrd="1" destOrd="0" presId="urn:microsoft.com/office/officeart/2005/8/layout/hProcess6"/>
    <dgm:cxn modelId="{FC9257FF-C1C1-4C0F-8C44-A631FEC9A211}" type="presParOf" srcId="{2094304C-C389-4F43-BAE4-482A8EF62AC9}" destId="{94DD5ABB-29B1-4D0D-BB9D-047EB864B23E}" srcOrd="2" destOrd="0" presId="urn:microsoft.com/office/officeart/2005/8/layout/hProcess6"/>
    <dgm:cxn modelId="{557B926A-CD0C-41C4-AD9E-ABC5E5CC334E}" type="presParOf" srcId="{2094304C-C389-4F43-BAE4-482A8EF62AC9}" destId="{3377F2F1-5CB3-4CB0-8264-9B5418999C50}" srcOrd="3" destOrd="0" presId="urn:microsoft.com/office/officeart/2005/8/layout/hProcess6"/>
    <dgm:cxn modelId="{3EB1AE66-DC39-47D4-8C9F-BF0017D88F6D}" type="presParOf" srcId="{A4D21456-01F4-43FC-B71A-046736EAB72C}" destId="{F463A5BA-EE2A-46D4-9237-5B7C8F5E7902}" srcOrd="5" destOrd="0" presId="urn:microsoft.com/office/officeart/2005/8/layout/hProcess6"/>
    <dgm:cxn modelId="{A690F3FA-54D9-473A-AE2B-797BE851D41B}" type="presParOf" srcId="{A4D21456-01F4-43FC-B71A-046736EAB72C}" destId="{AAFA4451-A6D1-4980-93CA-E16C1534A710}" srcOrd="6" destOrd="0" presId="urn:microsoft.com/office/officeart/2005/8/layout/hProcess6"/>
    <dgm:cxn modelId="{CF2D34C1-3554-44E4-BB41-4DA22763D555}" type="presParOf" srcId="{AAFA4451-A6D1-4980-93CA-E16C1534A710}" destId="{44E2850C-FEBB-4C99-92EB-513A35E5E731}" srcOrd="0" destOrd="0" presId="urn:microsoft.com/office/officeart/2005/8/layout/hProcess6"/>
    <dgm:cxn modelId="{22695BBA-ED84-48D1-B84C-75C4E2E555BD}" type="presParOf" srcId="{AAFA4451-A6D1-4980-93CA-E16C1534A710}" destId="{CAD3AFC9-DCA9-4EE0-A7D5-6F30E21267E3}" srcOrd="1" destOrd="0" presId="urn:microsoft.com/office/officeart/2005/8/layout/hProcess6"/>
    <dgm:cxn modelId="{A49BC1CB-8289-4063-BFC3-D6561E4E34E2}" type="presParOf" srcId="{AAFA4451-A6D1-4980-93CA-E16C1534A710}" destId="{A0A5ABDE-405F-4752-81A8-5A9B0E085764}" srcOrd="2" destOrd="0" presId="urn:microsoft.com/office/officeart/2005/8/layout/hProcess6"/>
    <dgm:cxn modelId="{9CDEF460-CF42-4B49-8858-C6167ACB87F3}" type="presParOf" srcId="{AAFA4451-A6D1-4980-93CA-E16C1534A710}" destId="{1934BC13-C1CE-4820-81C2-507075D04CC0}" srcOrd="3" destOrd="0" presId="urn:microsoft.com/office/officeart/2005/8/layout/hProcess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765CFCC-321E-4993-9E80-B09164A18C3C}"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s-DO"/>
        </a:p>
      </dgm:t>
    </dgm:pt>
    <dgm:pt modelId="{D12BF18A-65E8-4006-A1C7-9BDCA4638B97}">
      <dgm:prSet phldrT="[Texto]"/>
      <dgm:spPr/>
      <dgm:t>
        <a:bodyPr/>
        <a:lstStyle/>
        <a:p>
          <a:r>
            <a:rPr lang="es-DO" dirty="0"/>
            <a:t>Solicitud CNE</a:t>
          </a:r>
        </a:p>
      </dgm:t>
    </dgm:pt>
    <dgm:pt modelId="{4C83CF11-922D-49DC-AF03-838A43993CBA}" type="parTrans" cxnId="{4D841A8C-6E3F-49F4-A49D-87E0DB4A6657}">
      <dgm:prSet/>
      <dgm:spPr/>
      <dgm:t>
        <a:bodyPr/>
        <a:lstStyle/>
        <a:p>
          <a:endParaRPr lang="es-DO"/>
        </a:p>
      </dgm:t>
    </dgm:pt>
    <dgm:pt modelId="{E5C427AE-C5A6-46FE-8804-2C5AA040BDD6}" type="sibTrans" cxnId="{4D841A8C-6E3F-49F4-A49D-87E0DB4A6657}">
      <dgm:prSet/>
      <dgm:spPr/>
      <dgm:t>
        <a:bodyPr/>
        <a:lstStyle/>
        <a:p>
          <a:endParaRPr lang="es-DO"/>
        </a:p>
      </dgm:t>
    </dgm:pt>
    <dgm:pt modelId="{E2517C81-6BC5-4B9A-B74E-162C3676A44A}">
      <dgm:prSet phldrT="[Texto]" custT="1"/>
      <dgm:spPr/>
      <dgm:t>
        <a:bodyPr/>
        <a:lstStyle/>
        <a:p>
          <a:r>
            <a:rPr lang="es-DO" sz="1200" dirty="0"/>
            <a:t>Recibe la solicitud de concesión </a:t>
          </a:r>
          <a:r>
            <a:rPr lang="es-DO" sz="1200" dirty="0" err="1"/>
            <a:t>defintiva</a:t>
          </a:r>
          <a:r>
            <a:rPr lang="es-DO" sz="1200" dirty="0"/>
            <a:t>.</a:t>
          </a:r>
        </a:p>
      </dgm:t>
    </dgm:pt>
    <dgm:pt modelId="{359EB5A6-8509-4C9A-A024-F67A42841CC7}" type="parTrans" cxnId="{8A0859BA-3923-44CD-813D-9D6D4273E1A3}">
      <dgm:prSet/>
      <dgm:spPr/>
      <dgm:t>
        <a:bodyPr/>
        <a:lstStyle/>
        <a:p>
          <a:endParaRPr lang="es-DO"/>
        </a:p>
      </dgm:t>
    </dgm:pt>
    <dgm:pt modelId="{EDCE0DDE-8FC6-4BD0-9DB3-4B0799816694}" type="sibTrans" cxnId="{8A0859BA-3923-44CD-813D-9D6D4273E1A3}">
      <dgm:prSet/>
      <dgm:spPr/>
      <dgm:t>
        <a:bodyPr/>
        <a:lstStyle/>
        <a:p>
          <a:endParaRPr lang="es-DO"/>
        </a:p>
      </dgm:t>
    </dgm:pt>
    <dgm:pt modelId="{9DF6574C-FE30-4F97-9C03-AD9E0CC2DB40}">
      <dgm:prSet phldrT="[Texto]"/>
      <dgm:spPr/>
      <dgm:t>
        <a:bodyPr/>
        <a:lstStyle/>
        <a:p>
          <a:r>
            <a:rPr lang="es-DO" dirty="0"/>
            <a:t>Informe</a:t>
          </a:r>
        </a:p>
        <a:p>
          <a:r>
            <a:rPr lang="es-DO" dirty="0"/>
            <a:t>SIE</a:t>
          </a:r>
        </a:p>
      </dgm:t>
    </dgm:pt>
    <dgm:pt modelId="{69FC9CE2-F611-411F-BFE1-E76C4FB92C9A}" type="parTrans" cxnId="{7BA486A6-E1FE-4D10-A49C-EF7BB564A2C0}">
      <dgm:prSet/>
      <dgm:spPr/>
      <dgm:t>
        <a:bodyPr/>
        <a:lstStyle/>
        <a:p>
          <a:endParaRPr lang="es-DO"/>
        </a:p>
      </dgm:t>
    </dgm:pt>
    <dgm:pt modelId="{237B636F-D925-46CB-9E4C-FBF2D540A916}" type="sibTrans" cxnId="{7BA486A6-E1FE-4D10-A49C-EF7BB564A2C0}">
      <dgm:prSet/>
      <dgm:spPr/>
      <dgm:t>
        <a:bodyPr/>
        <a:lstStyle/>
        <a:p>
          <a:endParaRPr lang="es-DO"/>
        </a:p>
      </dgm:t>
    </dgm:pt>
    <dgm:pt modelId="{2FF6D8EB-E6F5-4AFC-8721-47927E43B8A5}">
      <dgm:prSet phldrT="[Texto]" custT="1"/>
      <dgm:spPr/>
      <dgm:t>
        <a:bodyPr/>
        <a:lstStyle/>
        <a:p>
          <a:r>
            <a:rPr lang="es-DO" sz="1200" dirty="0"/>
            <a:t>Dentro de un plazo de 45 días hábiles rinde un informe técnico legal de aprobación o rechazo mediante Resolución.</a:t>
          </a:r>
        </a:p>
      </dgm:t>
    </dgm:pt>
    <dgm:pt modelId="{575DB1B0-3790-4889-9D9A-10D5D3C8F260}" type="parTrans" cxnId="{37D612C5-98A3-406F-8AE1-04A41B7AE476}">
      <dgm:prSet/>
      <dgm:spPr/>
      <dgm:t>
        <a:bodyPr/>
        <a:lstStyle/>
        <a:p>
          <a:endParaRPr lang="es-DO"/>
        </a:p>
      </dgm:t>
    </dgm:pt>
    <dgm:pt modelId="{79A06A61-DDFA-4159-AB9C-00B5DFD32BDD}" type="sibTrans" cxnId="{37D612C5-98A3-406F-8AE1-04A41B7AE476}">
      <dgm:prSet/>
      <dgm:spPr/>
      <dgm:t>
        <a:bodyPr/>
        <a:lstStyle/>
        <a:p>
          <a:endParaRPr lang="es-DO"/>
        </a:p>
      </dgm:t>
    </dgm:pt>
    <dgm:pt modelId="{80CA5C44-B674-4218-BA3C-288E1E4145B4}">
      <dgm:prSet phldrT="[Texto]"/>
      <dgm:spPr/>
      <dgm:t>
        <a:bodyPr/>
        <a:lstStyle/>
        <a:p>
          <a:r>
            <a:rPr lang="es-DO" dirty="0"/>
            <a:t>Informe CNE</a:t>
          </a:r>
        </a:p>
      </dgm:t>
    </dgm:pt>
    <dgm:pt modelId="{56627F84-7199-43D1-9BA6-C3D78C31BAE1}" type="parTrans" cxnId="{95BDB7D4-E0FF-4799-ABB4-A76C273781FE}">
      <dgm:prSet/>
      <dgm:spPr/>
      <dgm:t>
        <a:bodyPr/>
        <a:lstStyle/>
        <a:p>
          <a:endParaRPr lang="es-DO"/>
        </a:p>
      </dgm:t>
    </dgm:pt>
    <dgm:pt modelId="{B1CE4C41-FCE9-49F6-93EA-2E5C25893282}" type="sibTrans" cxnId="{95BDB7D4-E0FF-4799-ABB4-A76C273781FE}">
      <dgm:prSet/>
      <dgm:spPr/>
      <dgm:t>
        <a:bodyPr/>
        <a:lstStyle/>
        <a:p>
          <a:endParaRPr lang="es-DO"/>
        </a:p>
      </dgm:t>
    </dgm:pt>
    <dgm:pt modelId="{5E971551-4E82-4566-98A4-E17C61AEFA18}">
      <dgm:prSet phldrT="[Texto]" custT="1"/>
      <dgm:spPr/>
      <dgm:t>
        <a:bodyPr/>
        <a:lstStyle/>
        <a:p>
          <a:r>
            <a:rPr lang="es-DO" sz="1100" dirty="0"/>
            <a:t>Dentro de 45 días hábiles emite su informe de recomendación y lo remite al Poder Ejecutivo en caso de aprobación.</a:t>
          </a:r>
        </a:p>
      </dgm:t>
    </dgm:pt>
    <dgm:pt modelId="{409218E3-1A06-43CB-B0B1-325B9241B07F}" type="parTrans" cxnId="{4EDA9419-D817-457F-972F-42BB6721D57B}">
      <dgm:prSet/>
      <dgm:spPr/>
      <dgm:t>
        <a:bodyPr/>
        <a:lstStyle/>
        <a:p>
          <a:endParaRPr lang="es-DO"/>
        </a:p>
      </dgm:t>
    </dgm:pt>
    <dgm:pt modelId="{4FC3F897-2762-49A8-9C02-2C23524E407F}" type="sibTrans" cxnId="{4EDA9419-D817-457F-972F-42BB6721D57B}">
      <dgm:prSet/>
      <dgm:spPr/>
      <dgm:t>
        <a:bodyPr/>
        <a:lstStyle/>
        <a:p>
          <a:endParaRPr lang="es-DO"/>
        </a:p>
      </dgm:t>
    </dgm:pt>
    <dgm:pt modelId="{84DAB98E-B6FB-4474-BE6B-A175BCB78D2E}">
      <dgm:prSet phldrT="[Texto]"/>
      <dgm:spPr/>
      <dgm:t>
        <a:bodyPr/>
        <a:lstStyle/>
        <a:p>
          <a:endParaRPr lang="es-DO" sz="900" dirty="0"/>
        </a:p>
      </dgm:t>
    </dgm:pt>
    <dgm:pt modelId="{34C02D16-4206-40B9-8D49-D84A0871A3D5}" type="parTrans" cxnId="{63895998-6245-4F28-93A0-7DF6D4F43500}">
      <dgm:prSet/>
      <dgm:spPr/>
      <dgm:t>
        <a:bodyPr/>
        <a:lstStyle/>
        <a:p>
          <a:endParaRPr lang="es-DO"/>
        </a:p>
      </dgm:t>
    </dgm:pt>
    <dgm:pt modelId="{5822E144-A7B5-49EA-94B6-BC0F6C92621F}" type="sibTrans" cxnId="{63895998-6245-4F28-93A0-7DF6D4F43500}">
      <dgm:prSet/>
      <dgm:spPr/>
      <dgm:t>
        <a:bodyPr/>
        <a:lstStyle/>
        <a:p>
          <a:endParaRPr lang="es-DO"/>
        </a:p>
      </dgm:t>
    </dgm:pt>
    <dgm:pt modelId="{3B85AD46-3E2E-458D-80DF-A7F302934F72}">
      <dgm:prSet phldrT="[Texto]" custT="1"/>
      <dgm:spPr/>
      <dgm:t>
        <a:bodyPr/>
        <a:lstStyle/>
        <a:p>
          <a:r>
            <a:rPr lang="es-DO" sz="1200" dirty="0"/>
            <a:t>En adición, debe solicitarse la inclusión en el registro de instalaciones de producción en régimen especial. </a:t>
          </a:r>
        </a:p>
      </dgm:t>
    </dgm:pt>
    <dgm:pt modelId="{AF25B3C5-A86B-47CF-9206-830F3FAE946A}" type="parTrans" cxnId="{A34A225A-D236-43BA-9E4F-2830915F288E}">
      <dgm:prSet/>
      <dgm:spPr/>
      <dgm:t>
        <a:bodyPr/>
        <a:lstStyle/>
        <a:p>
          <a:endParaRPr lang="es-DO"/>
        </a:p>
      </dgm:t>
    </dgm:pt>
    <dgm:pt modelId="{07085DE9-9095-46C6-8723-47956FBC9B44}" type="sibTrans" cxnId="{A34A225A-D236-43BA-9E4F-2830915F288E}">
      <dgm:prSet/>
      <dgm:spPr/>
      <dgm:t>
        <a:bodyPr/>
        <a:lstStyle/>
        <a:p>
          <a:endParaRPr lang="es-DO"/>
        </a:p>
      </dgm:t>
    </dgm:pt>
    <dgm:pt modelId="{0D694410-65EA-4263-B703-29618AFA8E81}">
      <dgm:prSet phldrT="[Texto]"/>
      <dgm:spPr/>
      <dgm:t>
        <a:bodyPr/>
        <a:lstStyle/>
        <a:p>
          <a:r>
            <a:rPr lang="es-DO" dirty="0"/>
            <a:t>Aprobación PE</a:t>
          </a:r>
        </a:p>
      </dgm:t>
    </dgm:pt>
    <dgm:pt modelId="{4709CEE9-EC16-469D-804C-9D7F33B6DD41}" type="parTrans" cxnId="{D3ED4EFD-A17A-49D0-B64B-8856A43F80E2}">
      <dgm:prSet/>
      <dgm:spPr/>
      <dgm:t>
        <a:bodyPr/>
        <a:lstStyle/>
        <a:p>
          <a:endParaRPr lang="es-DO"/>
        </a:p>
      </dgm:t>
    </dgm:pt>
    <dgm:pt modelId="{B3ADDF71-B8D3-48F4-9545-A9A7038E33F4}" type="sibTrans" cxnId="{D3ED4EFD-A17A-49D0-B64B-8856A43F80E2}">
      <dgm:prSet/>
      <dgm:spPr/>
      <dgm:t>
        <a:bodyPr/>
        <a:lstStyle/>
        <a:p>
          <a:endParaRPr lang="es-DO"/>
        </a:p>
      </dgm:t>
    </dgm:pt>
    <dgm:pt modelId="{898F3CF5-62A8-485F-9CCA-0B6AEBEB5403}">
      <dgm:prSet custT="1"/>
      <dgm:spPr/>
      <dgm:t>
        <a:bodyPr/>
        <a:lstStyle/>
        <a:p>
          <a:r>
            <a:rPr lang="es-DO" sz="1100" baseline="0"/>
            <a:t>Se aprueba por decreto </a:t>
          </a:r>
          <a:r>
            <a:rPr lang="es-DO" sz="1100" baseline="0" dirty="0"/>
            <a:t>la concesión y autoriza la suscripción </a:t>
          </a:r>
          <a:r>
            <a:rPr lang="es-DO" sz="1100" baseline="0"/>
            <a:t>del Contrato.</a:t>
          </a:r>
          <a:endParaRPr lang="es-DO" sz="1100" dirty="0"/>
        </a:p>
      </dgm:t>
    </dgm:pt>
    <dgm:pt modelId="{1404C66B-8175-468E-B45A-288EBC5D92B6}" type="parTrans" cxnId="{E48187C0-66B4-4ADC-AB92-47752E98D698}">
      <dgm:prSet/>
      <dgm:spPr/>
      <dgm:t>
        <a:bodyPr/>
        <a:lstStyle/>
        <a:p>
          <a:endParaRPr lang="es-DO"/>
        </a:p>
      </dgm:t>
    </dgm:pt>
    <dgm:pt modelId="{849FD876-44FA-4417-BC57-C50A21F22237}" type="sibTrans" cxnId="{E48187C0-66B4-4ADC-AB92-47752E98D698}">
      <dgm:prSet/>
      <dgm:spPr/>
      <dgm:t>
        <a:bodyPr/>
        <a:lstStyle/>
        <a:p>
          <a:endParaRPr lang="es-DO"/>
        </a:p>
      </dgm:t>
    </dgm:pt>
    <dgm:pt modelId="{441A768E-797F-483E-B334-90709AA9EF42}">
      <dgm:prSet phldrT="[Texto]" custT="1"/>
      <dgm:spPr/>
      <dgm:t>
        <a:bodyPr/>
        <a:lstStyle/>
        <a:p>
          <a:endParaRPr lang="es-DO" sz="1200" dirty="0"/>
        </a:p>
      </dgm:t>
    </dgm:pt>
    <dgm:pt modelId="{AF310564-112E-4ECE-A89D-05BE0572C6C5}" type="parTrans" cxnId="{E5727B8C-9679-443E-9BCD-31CACDDDF440}">
      <dgm:prSet/>
      <dgm:spPr/>
      <dgm:t>
        <a:bodyPr/>
        <a:lstStyle/>
        <a:p>
          <a:endParaRPr lang="es-DO"/>
        </a:p>
      </dgm:t>
    </dgm:pt>
    <dgm:pt modelId="{085D1C63-AFF6-4ED9-A50A-88588004DE5A}" type="sibTrans" cxnId="{E5727B8C-9679-443E-9BCD-31CACDDDF440}">
      <dgm:prSet/>
      <dgm:spPr/>
      <dgm:t>
        <a:bodyPr/>
        <a:lstStyle/>
        <a:p>
          <a:endParaRPr lang="es-DO"/>
        </a:p>
      </dgm:t>
    </dgm:pt>
    <dgm:pt modelId="{62E9A0CA-410C-447B-9FB5-43EFC4772343}">
      <dgm:prSet phldrT="[Texto]" custT="1"/>
      <dgm:spPr/>
      <dgm:t>
        <a:bodyPr/>
        <a:lstStyle/>
        <a:p>
          <a:r>
            <a:rPr lang="es-DO" sz="1200" dirty="0"/>
            <a:t>La CNE lo registra y remite a la SIE en un plazo de 10 días hábiles.</a:t>
          </a:r>
        </a:p>
      </dgm:t>
    </dgm:pt>
    <dgm:pt modelId="{4025EC16-AD77-4060-8B1E-CC79988308FE}" type="parTrans" cxnId="{E691BF14-FD88-473D-8C1C-4A9A08E2EC53}">
      <dgm:prSet/>
      <dgm:spPr/>
      <dgm:t>
        <a:bodyPr/>
        <a:lstStyle/>
        <a:p>
          <a:endParaRPr lang="es-DO"/>
        </a:p>
      </dgm:t>
    </dgm:pt>
    <dgm:pt modelId="{9C183932-B3C0-4B64-B5E9-A183B18A5516}" type="sibTrans" cxnId="{E691BF14-FD88-473D-8C1C-4A9A08E2EC53}">
      <dgm:prSet/>
      <dgm:spPr/>
      <dgm:t>
        <a:bodyPr/>
        <a:lstStyle/>
        <a:p>
          <a:endParaRPr lang="es-DO"/>
        </a:p>
      </dgm:t>
    </dgm:pt>
    <dgm:pt modelId="{A4D21456-01F4-43FC-B71A-046736EAB72C}" type="pres">
      <dgm:prSet presAssocID="{3765CFCC-321E-4993-9E80-B09164A18C3C}" presName="theList" presStyleCnt="0">
        <dgm:presLayoutVars>
          <dgm:dir/>
          <dgm:animLvl val="lvl"/>
          <dgm:resizeHandles val="exact"/>
        </dgm:presLayoutVars>
      </dgm:prSet>
      <dgm:spPr/>
    </dgm:pt>
    <dgm:pt modelId="{DC2959E6-9005-4945-8CD6-5152FBB15EAD}" type="pres">
      <dgm:prSet presAssocID="{D12BF18A-65E8-4006-A1C7-9BDCA4638B97}" presName="compNode" presStyleCnt="0"/>
      <dgm:spPr/>
    </dgm:pt>
    <dgm:pt modelId="{54E1E171-E394-448B-B3E5-5B4444C90201}" type="pres">
      <dgm:prSet presAssocID="{D12BF18A-65E8-4006-A1C7-9BDCA4638B97}" presName="noGeometry" presStyleCnt="0"/>
      <dgm:spPr/>
    </dgm:pt>
    <dgm:pt modelId="{A56389A1-A17D-4C38-BEAC-8F1EA527EA0E}" type="pres">
      <dgm:prSet presAssocID="{D12BF18A-65E8-4006-A1C7-9BDCA4638B97}" presName="childTextVisible" presStyleLbl="bgAccFollowNode1" presStyleIdx="0" presStyleCnt="4" custScaleX="124030" custScaleY="220372" custLinFactNeighborX="3745" custLinFactNeighborY="-955">
        <dgm:presLayoutVars>
          <dgm:bulletEnabled val="1"/>
        </dgm:presLayoutVars>
      </dgm:prSet>
      <dgm:spPr/>
    </dgm:pt>
    <dgm:pt modelId="{810E513A-F951-425E-8F40-1825EC259E2F}" type="pres">
      <dgm:prSet presAssocID="{D12BF18A-65E8-4006-A1C7-9BDCA4638B97}" presName="childTextHidden" presStyleLbl="bgAccFollowNode1" presStyleIdx="0" presStyleCnt="4"/>
      <dgm:spPr/>
    </dgm:pt>
    <dgm:pt modelId="{CCF72AF3-BFA3-402F-BC5C-FC67ABF8631E}" type="pres">
      <dgm:prSet presAssocID="{D12BF18A-65E8-4006-A1C7-9BDCA4638B97}" presName="parentText" presStyleLbl="node1" presStyleIdx="0" presStyleCnt="4" custLinFactNeighborX="-32138" custLinFactNeighborY="-3422">
        <dgm:presLayoutVars>
          <dgm:chMax val="1"/>
          <dgm:bulletEnabled val="1"/>
        </dgm:presLayoutVars>
      </dgm:prSet>
      <dgm:spPr/>
    </dgm:pt>
    <dgm:pt modelId="{85C6454A-6900-466A-B7C9-D2B2E432594B}" type="pres">
      <dgm:prSet presAssocID="{D12BF18A-65E8-4006-A1C7-9BDCA4638B97}" presName="aSpace" presStyleCnt="0"/>
      <dgm:spPr/>
    </dgm:pt>
    <dgm:pt modelId="{191E3E06-B41E-4783-A262-42095F7408F5}" type="pres">
      <dgm:prSet presAssocID="{9DF6574C-FE30-4F97-9C03-AD9E0CC2DB40}" presName="compNode" presStyleCnt="0"/>
      <dgm:spPr/>
    </dgm:pt>
    <dgm:pt modelId="{9FCE9FF6-463E-4021-9C10-A555B61065FF}" type="pres">
      <dgm:prSet presAssocID="{9DF6574C-FE30-4F97-9C03-AD9E0CC2DB40}" presName="noGeometry" presStyleCnt="0"/>
      <dgm:spPr/>
    </dgm:pt>
    <dgm:pt modelId="{EDFA0E55-12EA-4DC0-A907-FB9859541503}" type="pres">
      <dgm:prSet presAssocID="{9DF6574C-FE30-4F97-9C03-AD9E0CC2DB40}" presName="childTextVisible" presStyleLbl="bgAccFollowNode1" presStyleIdx="1" presStyleCnt="4" custScaleX="113561" custScaleY="229393" custLinFactNeighborX="-3803" custLinFactNeighborY="-5465">
        <dgm:presLayoutVars>
          <dgm:bulletEnabled val="1"/>
        </dgm:presLayoutVars>
      </dgm:prSet>
      <dgm:spPr/>
    </dgm:pt>
    <dgm:pt modelId="{B98AE543-CFCA-4011-BF26-6721F986DED9}" type="pres">
      <dgm:prSet presAssocID="{9DF6574C-FE30-4F97-9C03-AD9E0CC2DB40}" presName="childTextHidden" presStyleLbl="bgAccFollowNode1" presStyleIdx="1" presStyleCnt="4"/>
      <dgm:spPr/>
    </dgm:pt>
    <dgm:pt modelId="{BCDD09E5-073D-4D39-831E-D17364DCA2D4}" type="pres">
      <dgm:prSet presAssocID="{9DF6574C-FE30-4F97-9C03-AD9E0CC2DB40}" presName="parentText" presStyleLbl="node1" presStyleIdx="1" presStyleCnt="4">
        <dgm:presLayoutVars>
          <dgm:chMax val="1"/>
          <dgm:bulletEnabled val="1"/>
        </dgm:presLayoutVars>
      </dgm:prSet>
      <dgm:spPr/>
    </dgm:pt>
    <dgm:pt modelId="{D996806F-58B5-4336-B2CC-638A5F84F748}" type="pres">
      <dgm:prSet presAssocID="{9DF6574C-FE30-4F97-9C03-AD9E0CC2DB40}" presName="aSpace" presStyleCnt="0"/>
      <dgm:spPr/>
    </dgm:pt>
    <dgm:pt modelId="{2094304C-C389-4F43-BAE4-482A8EF62AC9}" type="pres">
      <dgm:prSet presAssocID="{80CA5C44-B674-4218-BA3C-288E1E4145B4}" presName="compNode" presStyleCnt="0"/>
      <dgm:spPr/>
    </dgm:pt>
    <dgm:pt modelId="{587F7D22-D700-4790-B76F-52AFCB6373FA}" type="pres">
      <dgm:prSet presAssocID="{80CA5C44-B674-4218-BA3C-288E1E4145B4}" presName="noGeometry" presStyleCnt="0"/>
      <dgm:spPr/>
    </dgm:pt>
    <dgm:pt modelId="{00A9F2BE-8B9E-44CC-A658-07651A25F45A}" type="pres">
      <dgm:prSet presAssocID="{80CA5C44-B674-4218-BA3C-288E1E4145B4}" presName="childTextVisible" presStyleLbl="bgAccFollowNode1" presStyleIdx="2" presStyleCnt="4" custScaleX="109525" custScaleY="229605" custLinFactNeighborX="-10331" custLinFactNeighborY="-5571">
        <dgm:presLayoutVars>
          <dgm:bulletEnabled val="1"/>
        </dgm:presLayoutVars>
      </dgm:prSet>
      <dgm:spPr/>
    </dgm:pt>
    <dgm:pt modelId="{94DD5ABB-29B1-4D0D-BB9D-047EB864B23E}" type="pres">
      <dgm:prSet presAssocID="{80CA5C44-B674-4218-BA3C-288E1E4145B4}" presName="childTextHidden" presStyleLbl="bgAccFollowNode1" presStyleIdx="2" presStyleCnt="4"/>
      <dgm:spPr/>
    </dgm:pt>
    <dgm:pt modelId="{3377F2F1-5CB3-4CB0-8264-9B5418999C50}" type="pres">
      <dgm:prSet presAssocID="{80CA5C44-B674-4218-BA3C-288E1E4145B4}" presName="parentText" presStyleLbl="node1" presStyleIdx="2" presStyleCnt="4" custLinFactNeighborX="-14881" custLinFactNeighborY="-1887">
        <dgm:presLayoutVars>
          <dgm:chMax val="1"/>
          <dgm:bulletEnabled val="1"/>
        </dgm:presLayoutVars>
      </dgm:prSet>
      <dgm:spPr/>
    </dgm:pt>
    <dgm:pt modelId="{F463A5BA-EE2A-46D4-9237-5B7C8F5E7902}" type="pres">
      <dgm:prSet presAssocID="{80CA5C44-B674-4218-BA3C-288E1E4145B4}" presName="aSpace" presStyleCnt="0"/>
      <dgm:spPr/>
    </dgm:pt>
    <dgm:pt modelId="{AAFA4451-A6D1-4980-93CA-E16C1534A710}" type="pres">
      <dgm:prSet presAssocID="{0D694410-65EA-4263-B703-29618AFA8E81}" presName="compNode" presStyleCnt="0"/>
      <dgm:spPr/>
    </dgm:pt>
    <dgm:pt modelId="{44E2850C-FEBB-4C99-92EB-513A35E5E731}" type="pres">
      <dgm:prSet presAssocID="{0D694410-65EA-4263-B703-29618AFA8E81}" presName="noGeometry" presStyleCnt="0"/>
      <dgm:spPr/>
    </dgm:pt>
    <dgm:pt modelId="{CAD3AFC9-DCA9-4EE0-A7D5-6F30E21267E3}" type="pres">
      <dgm:prSet presAssocID="{0D694410-65EA-4263-B703-29618AFA8E81}" presName="childTextVisible" presStyleLbl="bgAccFollowNode1" presStyleIdx="3" presStyleCnt="4" custScaleX="103866" custScaleY="230326" custLinFactNeighborX="-6858" custLinFactNeighborY="-5465">
        <dgm:presLayoutVars>
          <dgm:bulletEnabled val="1"/>
        </dgm:presLayoutVars>
      </dgm:prSet>
      <dgm:spPr/>
    </dgm:pt>
    <dgm:pt modelId="{A0A5ABDE-405F-4752-81A8-5A9B0E085764}" type="pres">
      <dgm:prSet presAssocID="{0D694410-65EA-4263-B703-29618AFA8E81}" presName="childTextHidden" presStyleLbl="bgAccFollowNode1" presStyleIdx="3" presStyleCnt="4"/>
      <dgm:spPr/>
    </dgm:pt>
    <dgm:pt modelId="{1934BC13-C1CE-4820-81C2-507075D04CC0}" type="pres">
      <dgm:prSet presAssocID="{0D694410-65EA-4263-B703-29618AFA8E81}" presName="parentText" presStyleLbl="node1" presStyleIdx="3" presStyleCnt="4" custScaleY="100930" custLinFactNeighborX="-22196" custLinFactNeighborY="-1644">
        <dgm:presLayoutVars>
          <dgm:chMax val="1"/>
          <dgm:bulletEnabled val="1"/>
        </dgm:presLayoutVars>
      </dgm:prSet>
      <dgm:spPr/>
    </dgm:pt>
  </dgm:ptLst>
  <dgm:cxnLst>
    <dgm:cxn modelId="{E691BF14-FD88-473D-8C1C-4A9A08E2EC53}" srcId="{D12BF18A-65E8-4006-A1C7-9BDCA4638B97}" destId="{62E9A0CA-410C-447B-9FB5-43EFC4772343}" srcOrd="2" destOrd="0" parTransId="{4025EC16-AD77-4060-8B1E-CC79988308FE}" sibTransId="{9C183932-B3C0-4B64-B5E9-A183B18A5516}"/>
    <dgm:cxn modelId="{211A2317-2579-4443-B463-A8036D9A9EC7}" type="presOf" srcId="{5E971551-4E82-4566-98A4-E17C61AEFA18}" destId="{94DD5ABB-29B1-4D0D-BB9D-047EB864B23E}" srcOrd="1" destOrd="0" presId="urn:microsoft.com/office/officeart/2005/8/layout/hProcess6"/>
    <dgm:cxn modelId="{4EDA9419-D817-457F-972F-42BB6721D57B}" srcId="{80CA5C44-B674-4218-BA3C-288E1E4145B4}" destId="{5E971551-4E82-4566-98A4-E17C61AEFA18}" srcOrd="0" destOrd="0" parTransId="{409218E3-1A06-43CB-B0B1-325B9241B07F}" sibTransId="{4FC3F897-2762-49A8-9C02-2C23524E407F}"/>
    <dgm:cxn modelId="{CD54F92F-B402-4233-80F2-4AD70EB89C85}" type="presOf" srcId="{3765CFCC-321E-4993-9E80-B09164A18C3C}" destId="{A4D21456-01F4-43FC-B71A-046736EAB72C}" srcOrd="0" destOrd="0" presId="urn:microsoft.com/office/officeart/2005/8/layout/hProcess6"/>
    <dgm:cxn modelId="{75BBB130-9004-4355-B2E3-5BF13AC8AB78}" type="presOf" srcId="{3B85AD46-3E2E-458D-80DF-A7F302934F72}" destId="{A56389A1-A17D-4C38-BEAC-8F1EA527EA0E}" srcOrd="0" destOrd="1" presId="urn:microsoft.com/office/officeart/2005/8/layout/hProcess6"/>
    <dgm:cxn modelId="{A4C4993E-4214-4133-B991-CB0424186C20}" type="presOf" srcId="{898F3CF5-62A8-485F-9CCA-0B6AEBEB5403}" destId="{A0A5ABDE-405F-4752-81A8-5A9B0E085764}" srcOrd="1" destOrd="0" presId="urn:microsoft.com/office/officeart/2005/8/layout/hProcess6"/>
    <dgm:cxn modelId="{531AB660-C2CB-460A-B266-ED55A11DABBB}" type="presOf" srcId="{5E971551-4E82-4566-98A4-E17C61AEFA18}" destId="{00A9F2BE-8B9E-44CC-A658-07651A25F45A}" srcOrd="0" destOrd="0" presId="urn:microsoft.com/office/officeart/2005/8/layout/hProcess6"/>
    <dgm:cxn modelId="{5A082875-0D59-4C14-87AE-834AAB26FD42}" type="presOf" srcId="{441A768E-797F-483E-B334-90709AA9EF42}" destId="{A56389A1-A17D-4C38-BEAC-8F1EA527EA0E}" srcOrd="0" destOrd="3" presId="urn:microsoft.com/office/officeart/2005/8/layout/hProcess6"/>
    <dgm:cxn modelId="{53F18A56-756F-4035-BD69-AF84D11A35E3}" type="presOf" srcId="{84DAB98E-B6FB-4474-BE6B-A175BCB78D2E}" destId="{94DD5ABB-29B1-4D0D-BB9D-047EB864B23E}" srcOrd="1" destOrd="1" presId="urn:microsoft.com/office/officeart/2005/8/layout/hProcess6"/>
    <dgm:cxn modelId="{A34A225A-D236-43BA-9E4F-2830915F288E}" srcId="{D12BF18A-65E8-4006-A1C7-9BDCA4638B97}" destId="{3B85AD46-3E2E-458D-80DF-A7F302934F72}" srcOrd="1" destOrd="0" parTransId="{AF25B3C5-A86B-47CF-9206-830F3FAE946A}" sibTransId="{07085DE9-9095-46C6-8723-47956FBC9B44}"/>
    <dgm:cxn modelId="{08D19C7A-9F55-4F45-9B36-C85BF0A0FFC2}" type="presOf" srcId="{62E9A0CA-410C-447B-9FB5-43EFC4772343}" destId="{810E513A-F951-425E-8F40-1825EC259E2F}" srcOrd="1" destOrd="2" presId="urn:microsoft.com/office/officeart/2005/8/layout/hProcess6"/>
    <dgm:cxn modelId="{4D841A8C-6E3F-49F4-A49D-87E0DB4A6657}" srcId="{3765CFCC-321E-4993-9E80-B09164A18C3C}" destId="{D12BF18A-65E8-4006-A1C7-9BDCA4638B97}" srcOrd="0" destOrd="0" parTransId="{4C83CF11-922D-49DC-AF03-838A43993CBA}" sibTransId="{E5C427AE-C5A6-46FE-8804-2C5AA040BDD6}"/>
    <dgm:cxn modelId="{E5727B8C-9679-443E-9BCD-31CACDDDF440}" srcId="{D12BF18A-65E8-4006-A1C7-9BDCA4638B97}" destId="{441A768E-797F-483E-B334-90709AA9EF42}" srcOrd="3" destOrd="0" parTransId="{AF310564-112E-4ECE-A89D-05BE0572C6C5}" sibTransId="{085D1C63-AFF6-4ED9-A50A-88588004DE5A}"/>
    <dgm:cxn modelId="{41D00C92-E3D5-43B3-8DF4-8B8719D1C53C}" type="presOf" srcId="{441A768E-797F-483E-B334-90709AA9EF42}" destId="{810E513A-F951-425E-8F40-1825EC259E2F}" srcOrd="1" destOrd="3" presId="urn:microsoft.com/office/officeart/2005/8/layout/hProcess6"/>
    <dgm:cxn modelId="{63895998-6245-4F28-93A0-7DF6D4F43500}" srcId="{80CA5C44-B674-4218-BA3C-288E1E4145B4}" destId="{84DAB98E-B6FB-4474-BE6B-A175BCB78D2E}" srcOrd="1" destOrd="0" parTransId="{34C02D16-4206-40B9-8D49-D84A0871A3D5}" sibTransId="{5822E144-A7B5-49EA-94B6-BC0F6C92621F}"/>
    <dgm:cxn modelId="{B64ED79C-53A6-4C3A-91F6-D3F818B59C35}" type="presOf" srcId="{D12BF18A-65E8-4006-A1C7-9BDCA4638B97}" destId="{CCF72AF3-BFA3-402F-BC5C-FC67ABF8631E}" srcOrd="0" destOrd="0" presId="urn:microsoft.com/office/officeart/2005/8/layout/hProcess6"/>
    <dgm:cxn modelId="{7BA486A6-E1FE-4D10-A49C-EF7BB564A2C0}" srcId="{3765CFCC-321E-4993-9E80-B09164A18C3C}" destId="{9DF6574C-FE30-4F97-9C03-AD9E0CC2DB40}" srcOrd="1" destOrd="0" parTransId="{69FC9CE2-F611-411F-BFE1-E76C4FB92C9A}" sibTransId="{237B636F-D925-46CB-9E4C-FBF2D540A916}"/>
    <dgm:cxn modelId="{C6892BB2-7105-4F2B-AE0E-1AA423575FE3}" type="presOf" srcId="{80CA5C44-B674-4218-BA3C-288E1E4145B4}" destId="{3377F2F1-5CB3-4CB0-8264-9B5418999C50}" srcOrd="0" destOrd="0" presId="urn:microsoft.com/office/officeart/2005/8/layout/hProcess6"/>
    <dgm:cxn modelId="{8A0859BA-3923-44CD-813D-9D6D4273E1A3}" srcId="{D12BF18A-65E8-4006-A1C7-9BDCA4638B97}" destId="{E2517C81-6BC5-4B9A-B74E-162C3676A44A}" srcOrd="0" destOrd="0" parTransId="{359EB5A6-8509-4C9A-A024-F67A42841CC7}" sibTransId="{EDCE0DDE-8FC6-4BD0-9DB3-4B0799816694}"/>
    <dgm:cxn modelId="{E48187C0-66B4-4ADC-AB92-47752E98D698}" srcId="{0D694410-65EA-4263-B703-29618AFA8E81}" destId="{898F3CF5-62A8-485F-9CCA-0B6AEBEB5403}" srcOrd="0" destOrd="0" parTransId="{1404C66B-8175-468E-B45A-288EBC5D92B6}" sibTransId="{849FD876-44FA-4417-BC57-C50A21F22237}"/>
    <dgm:cxn modelId="{5123E5C0-70D3-4801-89EB-192F8F449D8C}" type="presOf" srcId="{62E9A0CA-410C-447B-9FB5-43EFC4772343}" destId="{A56389A1-A17D-4C38-BEAC-8F1EA527EA0E}" srcOrd="0" destOrd="2" presId="urn:microsoft.com/office/officeart/2005/8/layout/hProcess6"/>
    <dgm:cxn modelId="{714988C3-7609-470A-9358-63F077EB7394}" type="presOf" srcId="{9DF6574C-FE30-4F97-9C03-AD9E0CC2DB40}" destId="{BCDD09E5-073D-4D39-831E-D17364DCA2D4}" srcOrd="0" destOrd="0" presId="urn:microsoft.com/office/officeart/2005/8/layout/hProcess6"/>
    <dgm:cxn modelId="{DC5203C4-E336-4378-95F5-E4A57EA81120}" type="presOf" srcId="{3B85AD46-3E2E-458D-80DF-A7F302934F72}" destId="{810E513A-F951-425E-8F40-1825EC259E2F}" srcOrd="1" destOrd="1" presId="urn:microsoft.com/office/officeart/2005/8/layout/hProcess6"/>
    <dgm:cxn modelId="{ABEE73C4-0D29-4FC2-B8DA-79E17C5D99C1}" type="presOf" srcId="{E2517C81-6BC5-4B9A-B74E-162C3676A44A}" destId="{A56389A1-A17D-4C38-BEAC-8F1EA527EA0E}" srcOrd="0" destOrd="0" presId="urn:microsoft.com/office/officeart/2005/8/layout/hProcess6"/>
    <dgm:cxn modelId="{EA0CC9C4-6000-4F38-ADA9-4548C3BDA078}" type="presOf" srcId="{898F3CF5-62A8-485F-9CCA-0B6AEBEB5403}" destId="{CAD3AFC9-DCA9-4EE0-A7D5-6F30E21267E3}" srcOrd="0" destOrd="0" presId="urn:microsoft.com/office/officeart/2005/8/layout/hProcess6"/>
    <dgm:cxn modelId="{37D612C5-98A3-406F-8AE1-04A41B7AE476}" srcId="{9DF6574C-FE30-4F97-9C03-AD9E0CC2DB40}" destId="{2FF6D8EB-E6F5-4AFC-8721-47927E43B8A5}" srcOrd="0" destOrd="0" parTransId="{575DB1B0-3790-4889-9D9A-10D5D3C8F260}" sibTransId="{79A06A61-DDFA-4159-AB9C-00B5DFD32BDD}"/>
    <dgm:cxn modelId="{4474ACC7-6E67-48EC-8A19-A7FA81C4B8DF}" type="presOf" srcId="{2FF6D8EB-E6F5-4AFC-8721-47927E43B8A5}" destId="{EDFA0E55-12EA-4DC0-A907-FB9859541503}" srcOrd="0" destOrd="0" presId="urn:microsoft.com/office/officeart/2005/8/layout/hProcess6"/>
    <dgm:cxn modelId="{95BDB7D4-E0FF-4799-ABB4-A76C273781FE}" srcId="{3765CFCC-321E-4993-9E80-B09164A18C3C}" destId="{80CA5C44-B674-4218-BA3C-288E1E4145B4}" srcOrd="2" destOrd="0" parTransId="{56627F84-7199-43D1-9BA6-C3D78C31BAE1}" sibTransId="{B1CE4C41-FCE9-49F6-93EA-2E5C25893282}"/>
    <dgm:cxn modelId="{9B4D78E7-0A51-4AC4-AA13-882C53AB0982}" type="presOf" srcId="{2FF6D8EB-E6F5-4AFC-8721-47927E43B8A5}" destId="{B98AE543-CFCA-4011-BF26-6721F986DED9}" srcOrd="1" destOrd="0" presId="urn:microsoft.com/office/officeart/2005/8/layout/hProcess6"/>
    <dgm:cxn modelId="{E81B7FE9-0799-45B1-93FE-345CD8BE72DA}" type="presOf" srcId="{84DAB98E-B6FB-4474-BE6B-A175BCB78D2E}" destId="{00A9F2BE-8B9E-44CC-A658-07651A25F45A}" srcOrd="0" destOrd="1" presId="urn:microsoft.com/office/officeart/2005/8/layout/hProcess6"/>
    <dgm:cxn modelId="{BC1A37EA-BCDB-4842-94BD-8E83806AE35E}" type="presOf" srcId="{E2517C81-6BC5-4B9A-B74E-162C3676A44A}" destId="{810E513A-F951-425E-8F40-1825EC259E2F}" srcOrd="1" destOrd="0" presId="urn:microsoft.com/office/officeart/2005/8/layout/hProcess6"/>
    <dgm:cxn modelId="{61BE4BF8-4526-48FD-9294-F8BFA73145DF}" type="presOf" srcId="{0D694410-65EA-4263-B703-29618AFA8E81}" destId="{1934BC13-C1CE-4820-81C2-507075D04CC0}" srcOrd="0" destOrd="0" presId="urn:microsoft.com/office/officeart/2005/8/layout/hProcess6"/>
    <dgm:cxn modelId="{D3ED4EFD-A17A-49D0-B64B-8856A43F80E2}" srcId="{3765CFCC-321E-4993-9E80-B09164A18C3C}" destId="{0D694410-65EA-4263-B703-29618AFA8E81}" srcOrd="3" destOrd="0" parTransId="{4709CEE9-EC16-469D-804C-9D7F33B6DD41}" sibTransId="{B3ADDF71-B8D3-48F4-9545-A9A7038E33F4}"/>
    <dgm:cxn modelId="{3A5E72A0-4A8D-42CA-9FA1-16E244931680}" type="presParOf" srcId="{A4D21456-01F4-43FC-B71A-046736EAB72C}" destId="{DC2959E6-9005-4945-8CD6-5152FBB15EAD}" srcOrd="0" destOrd="0" presId="urn:microsoft.com/office/officeart/2005/8/layout/hProcess6"/>
    <dgm:cxn modelId="{A1381B0C-5E23-4589-BC32-291F0B24B200}" type="presParOf" srcId="{DC2959E6-9005-4945-8CD6-5152FBB15EAD}" destId="{54E1E171-E394-448B-B3E5-5B4444C90201}" srcOrd="0" destOrd="0" presId="urn:microsoft.com/office/officeart/2005/8/layout/hProcess6"/>
    <dgm:cxn modelId="{5C3585B1-F1BA-4B44-AEA0-4EDEB74ADBCA}" type="presParOf" srcId="{DC2959E6-9005-4945-8CD6-5152FBB15EAD}" destId="{A56389A1-A17D-4C38-BEAC-8F1EA527EA0E}" srcOrd="1" destOrd="0" presId="urn:microsoft.com/office/officeart/2005/8/layout/hProcess6"/>
    <dgm:cxn modelId="{8589CA8F-135A-4330-873E-E66D62F3A510}" type="presParOf" srcId="{DC2959E6-9005-4945-8CD6-5152FBB15EAD}" destId="{810E513A-F951-425E-8F40-1825EC259E2F}" srcOrd="2" destOrd="0" presId="urn:microsoft.com/office/officeart/2005/8/layout/hProcess6"/>
    <dgm:cxn modelId="{7A36C741-D767-49E1-8260-3620A74B1553}" type="presParOf" srcId="{DC2959E6-9005-4945-8CD6-5152FBB15EAD}" destId="{CCF72AF3-BFA3-402F-BC5C-FC67ABF8631E}" srcOrd="3" destOrd="0" presId="urn:microsoft.com/office/officeart/2005/8/layout/hProcess6"/>
    <dgm:cxn modelId="{249E4C39-B35D-42DE-A07D-1CDB30098881}" type="presParOf" srcId="{A4D21456-01F4-43FC-B71A-046736EAB72C}" destId="{85C6454A-6900-466A-B7C9-D2B2E432594B}" srcOrd="1" destOrd="0" presId="urn:microsoft.com/office/officeart/2005/8/layout/hProcess6"/>
    <dgm:cxn modelId="{DA273A59-388E-49DB-92F8-CA05FD553FE3}" type="presParOf" srcId="{A4D21456-01F4-43FC-B71A-046736EAB72C}" destId="{191E3E06-B41E-4783-A262-42095F7408F5}" srcOrd="2" destOrd="0" presId="urn:microsoft.com/office/officeart/2005/8/layout/hProcess6"/>
    <dgm:cxn modelId="{8F435300-1517-4D0B-B7CF-48FD0E4AD1E1}" type="presParOf" srcId="{191E3E06-B41E-4783-A262-42095F7408F5}" destId="{9FCE9FF6-463E-4021-9C10-A555B61065FF}" srcOrd="0" destOrd="0" presId="urn:microsoft.com/office/officeart/2005/8/layout/hProcess6"/>
    <dgm:cxn modelId="{E97CB0A5-2EAF-4A85-877A-986E102B03E2}" type="presParOf" srcId="{191E3E06-B41E-4783-A262-42095F7408F5}" destId="{EDFA0E55-12EA-4DC0-A907-FB9859541503}" srcOrd="1" destOrd="0" presId="urn:microsoft.com/office/officeart/2005/8/layout/hProcess6"/>
    <dgm:cxn modelId="{74442B04-AFE6-4454-B100-4C3D1B817B17}" type="presParOf" srcId="{191E3E06-B41E-4783-A262-42095F7408F5}" destId="{B98AE543-CFCA-4011-BF26-6721F986DED9}" srcOrd="2" destOrd="0" presId="urn:microsoft.com/office/officeart/2005/8/layout/hProcess6"/>
    <dgm:cxn modelId="{A189595A-836C-43B7-A889-9C3763FC7140}" type="presParOf" srcId="{191E3E06-B41E-4783-A262-42095F7408F5}" destId="{BCDD09E5-073D-4D39-831E-D17364DCA2D4}" srcOrd="3" destOrd="0" presId="urn:microsoft.com/office/officeart/2005/8/layout/hProcess6"/>
    <dgm:cxn modelId="{A37DE900-A265-49A8-9FC3-43B634407406}" type="presParOf" srcId="{A4D21456-01F4-43FC-B71A-046736EAB72C}" destId="{D996806F-58B5-4336-B2CC-638A5F84F748}" srcOrd="3" destOrd="0" presId="urn:microsoft.com/office/officeart/2005/8/layout/hProcess6"/>
    <dgm:cxn modelId="{FE71F5E2-A28C-4FAB-B6C3-218726EC904C}" type="presParOf" srcId="{A4D21456-01F4-43FC-B71A-046736EAB72C}" destId="{2094304C-C389-4F43-BAE4-482A8EF62AC9}" srcOrd="4" destOrd="0" presId="urn:microsoft.com/office/officeart/2005/8/layout/hProcess6"/>
    <dgm:cxn modelId="{AA6B38E1-402F-4F4E-9FFF-C9F6BC8A0536}" type="presParOf" srcId="{2094304C-C389-4F43-BAE4-482A8EF62AC9}" destId="{587F7D22-D700-4790-B76F-52AFCB6373FA}" srcOrd="0" destOrd="0" presId="urn:microsoft.com/office/officeart/2005/8/layout/hProcess6"/>
    <dgm:cxn modelId="{C302D5D0-DC04-4309-ADC3-8956A794653D}" type="presParOf" srcId="{2094304C-C389-4F43-BAE4-482A8EF62AC9}" destId="{00A9F2BE-8B9E-44CC-A658-07651A25F45A}" srcOrd="1" destOrd="0" presId="urn:microsoft.com/office/officeart/2005/8/layout/hProcess6"/>
    <dgm:cxn modelId="{9B95009F-B012-4061-8B39-8FA0891FBBDC}" type="presParOf" srcId="{2094304C-C389-4F43-BAE4-482A8EF62AC9}" destId="{94DD5ABB-29B1-4D0D-BB9D-047EB864B23E}" srcOrd="2" destOrd="0" presId="urn:microsoft.com/office/officeart/2005/8/layout/hProcess6"/>
    <dgm:cxn modelId="{BB007259-A4A7-48EE-8B1C-018F6D0B5B6F}" type="presParOf" srcId="{2094304C-C389-4F43-BAE4-482A8EF62AC9}" destId="{3377F2F1-5CB3-4CB0-8264-9B5418999C50}" srcOrd="3" destOrd="0" presId="urn:microsoft.com/office/officeart/2005/8/layout/hProcess6"/>
    <dgm:cxn modelId="{DEF34ADE-11A1-4C26-8E4B-CE8EF6A7416C}" type="presParOf" srcId="{A4D21456-01F4-43FC-B71A-046736EAB72C}" destId="{F463A5BA-EE2A-46D4-9237-5B7C8F5E7902}" srcOrd="5" destOrd="0" presId="urn:microsoft.com/office/officeart/2005/8/layout/hProcess6"/>
    <dgm:cxn modelId="{5F672E99-BE87-4936-AA07-DFAEB8D96C5A}" type="presParOf" srcId="{A4D21456-01F4-43FC-B71A-046736EAB72C}" destId="{AAFA4451-A6D1-4980-93CA-E16C1534A710}" srcOrd="6" destOrd="0" presId="urn:microsoft.com/office/officeart/2005/8/layout/hProcess6"/>
    <dgm:cxn modelId="{AC030499-A9DA-40A7-99AE-C299A61E85A3}" type="presParOf" srcId="{AAFA4451-A6D1-4980-93CA-E16C1534A710}" destId="{44E2850C-FEBB-4C99-92EB-513A35E5E731}" srcOrd="0" destOrd="0" presId="urn:microsoft.com/office/officeart/2005/8/layout/hProcess6"/>
    <dgm:cxn modelId="{6FD6A79C-2512-471E-8BC0-5A3631FFC95E}" type="presParOf" srcId="{AAFA4451-A6D1-4980-93CA-E16C1534A710}" destId="{CAD3AFC9-DCA9-4EE0-A7D5-6F30E21267E3}" srcOrd="1" destOrd="0" presId="urn:microsoft.com/office/officeart/2005/8/layout/hProcess6"/>
    <dgm:cxn modelId="{5E37C87E-0893-4C70-A563-9FB07A3042C9}" type="presParOf" srcId="{AAFA4451-A6D1-4980-93CA-E16C1534A710}" destId="{A0A5ABDE-405F-4752-81A8-5A9B0E085764}" srcOrd="2" destOrd="0" presId="urn:microsoft.com/office/officeart/2005/8/layout/hProcess6"/>
    <dgm:cxn modelId="{CBEAFAD5-D0EE-4433-863F-0D740AF2DBD5}" type="presParOf" srcId="{AAFA4451-A6D1-4980-93CA-E16C1534A710}" destId="{1934BC13-C1CE-4820-81C2-507075D04CC0}" srcOrd="3" destOrd="0" presId="urn:microsoft.com/office/officeart/2005/8/layout/hProcess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13638-E5A7-49A3-9A97-96B078A62652}">
      <dsp:nvSpPr>
        <dsp:cNvPr id="0" name=""/>
        <dsp:cNvSpPr/>
      </dsp:nvSpPr>
      <dsp:spPr>
        <a:xfrm>
          <a:off x="2981607" y="3001386"/>
          <a:ext cx="177351" cy="543879"/>
        </a:xfrm>
        <a:custGeom>
          <a:avLst/>
          <a:gdLst/>
          <a:ahLst/>
          <a:cxnLst/>
          <a:rect l="0" t="0" r="0" b="0"/>
          <a:pathLst>
            <a:path>
              <a:moveTo>
                <a:pt x="0" y="0"/>
              </a:moveTo>
              <a:lnTo>
                <a:pt x="0" y="543879"/>
              </a:lnTo>
              <a:lnTo>
                <a:pt x="177351" y="543879"/>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D3771F4-CB41-46FF-85D0-C55C100D79DB}">
      <dsp:nvSpPr>
        <dsp:cNvPr id="0" name=""/>
        <dsp:cNvSpPr/>
      </dsp:nvSpPr>
      <dsp:spPr>
        <a:xfrm>
          <a:off x="1987265" y="2200174"/>
          <a:ext cx="1467280" cy="210037"/>
        </a:xfrm>
        <a:custGeom>
          <a:avLst/>
          <a:gdLst/>
          <a:ahLst/>
          <a:cxnLst/>
          <a:rect l="0" t="0" r="0" b="0"/>
          <a:pathLst>
            <a:path>
              <a:moveTo>
                <a:pt x="0" y="0"/>
              </a:moveTo>
              <a:lnTo>
                <a:pt x="0" y="85891"/>
              </a:lnTo>
              <a:lnTo>
                <a:pt x="1467280" y="85891"/>
              </a:lnTo>
              <a:lnTo>
                <a:pt x="1467280" y="210037"/>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817C77-6687-452F-8458-09CE001E21FA}">
      <dsp:nvSpPr>
        <dsp:cNvPr id="0" name=""/>
        <dsp:cNvSpPr/>
      </dsp:nvSpPr>
      <dsp:spPr>
        <a:xfrm>
          <a:off x="1514327" y="2975782"/>
          <a:ext cx="213992" cy="569483"/>
        </a:xfrm>
        <a:custGeom>
          <a:avLst/>
          <a:gdLst/>
          <a:ahLst/>
          <a:cxnLst/>
          <a:rect l="0" t="0" r="0" b="0"/>
          <a:pathLst>
            <a:path>
              <a:moveTo>
                <a:pt x="0" y="0"/>
              </a:moveTo>
              <a:lnTo>
                <a:pt x="0" y="569483"/>
              </a:lnTo>
              <a:lnTo>
                <a:pt x="213992" y="569483"/>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62148FF-0A44-4B22-8149-6BD0B231DDFA}">
      <dsp:nvSpPr>
        <dsp:cNvPr id="0" name=""/>
        <dsp:cNvSpPr/>
      </dsp:nvSpPr>
      <dsp:spPr>
        <a:xfrm>
          <a:off x="1941545" y="2200174"/>
          <a:ext cx="91440" cy="184434"/>
        </a:xfrm>
        <a:custGeom>
          <a:avLst/>
          <a:gdLst/>
          <a:ahLst/>
          <a:cxnLst/>
          <a:rect l="0" t="0" r="0" b="0"/>
          <a:pathLst>
            <a:path>
              <a:moveTo>
                <a:pt x="45720" y="0"/>
              </a:moveTo>
              <a:lnTo>
                <a:pt x="45720" y="184434"/>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64A021-5BF4-475E-BF40-438A285948A4}">
      <dsp:nvSpPr>
        <dsp:cNvPr id="0" name=""/>
        <dsp:cNvSpPr/>
      </dsp:nvSpPr>
      <dsp:spPr>
        <a:xfrm>
          <a:off x="593267" y="2200174"/>
          <a:ext cx="1393998" cy="210037"/>
        </a:xfrm>
        <a:custGeom>
          <a:avLst/>
          <a:gdLst/>
          <a:ahLst/>
          <a:cxnLst/>
          <a:rect l="0" t="0" r="0" b="0"/>
          <a:pathLst>
            <a:path>
              <a:moveTo>
                <a:pt x="1393998" y="0"/>
              </a:moveTo>
              <a:lnTo>
                <a:pt x="1393998" y="85891"/>
              </a:lnTo>
              <a:lnTo>
                <a:pt x="0" y="85891"/>
              </a:lnTo>
              <a:lnTo>
                <a:pt x="0" y="210037"/>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DABD6A-B699-4E1A-8590-1B64F76B3A49}">
      <dsp:nvSpPr>
        <dsp:cNvPr id="0" name=""/>
        <dsp:cNvSpPr/>
      </dsp:nvSpPr>
      <dsp:spPr>
        <a:xfrm>
          <a:off x="1941545" y="1347005"/>
          <a:ext cx="91440" cy="261996"/>
        </a:xfrm>
        <a:custGeom>
          <a:avLst/>
          <a:gdLst/>
          <a:ahLst/>
          <a:cxnLst/>
          <a:rect l="0" t="0" r="0" b="0"/>
          <a:pathLst>
            <a:path>
              <a:moveTo>
                <a:pt x="45720" y="0"/>
              </a:moveTo>
              <a:lnTo>
                <a:pt x="45720" y="261996"/>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E2D4C9C-02C8-4429-B2CD-14B1D0DBCB66}">
      <dsp:nvSpPr>
        <dsp:cNvPr id="0" name=""/>
        <dsp:cNvSpPr/>
      </dsp:nvSpPr>
      <dsp:spPr>
        <a:xfrm>
          <a:off x="1396092" y="755832"/>
          <a:ext cx="1182346" cy="59117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Poder Ejecutivo   </a:t>
          </a:r>
        </a:p>
      </dsp:txBody>
      <dsp:txXfrm>
        <a:off x="1396092" y="755832"/>
        <a:ext cx="1182346" cy="591173"/>
      </dsp:txXfrm>
    </dsp:sp>
    <dsp:sp modelId="{C6562C40-C736-4231-8D80-26C5EF5D9AD4}">
      <dsp:nvSpPr>
        <dsp:cNvPr id="0" name=""/>
        <dsp:cNvSpPr/>
      </dsp:nvSpPr>
      <dsp:spPr>
        <a:xfrm>
          <a:off x="1396092" y="1609001"/>
          <a:ext cx="1182346" cy="59117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Ministerio de Energía y Minas</a:t>
          </a:r>
        </a:p>
      </dsp:txBody>
      <dsp:txXfrm>
        <a:off x="1396092" y="1609001"/>
        <a:ext cx="1182346" cy="591173"/>
      </dsp:txXfrm>
    </dsp:sp>
    <dsp:sp modelId="{41496BB6-6146-4E27-A003-4789010F3886}">
      <dsp:nvSpPr>
        <dsp:cNvPr id="0" name=""/>
        <dsp:cNvSpPr/>
      </dsp:nvSpPr>
      <dsp:spPr>
        <a:xfrm>
          <a:off x="2094" y="2410212"/>
          <a:ext cx="1182346" cy="59117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Comisión Nacional de Energía</a:t>
          </a:r>
        </a:p>
      </dsp:txBody>
      <dsp:txXfrm>
        <a:off x="2094" y="2410212"/>
        <a:ext cx="1182346" cy="591173"/>
      </dsp:txXfrm>
    </dsp:sp>
    <dsp:sp modelId="{574BF1B9-934F-44E6-A64D-57B063454049}">
      <dsp:nvSpPr>
        <dsp:cNvPr id="0" name=""/>
        <dsp:cNvSpPr/>
      </dsp:nvSpPr>
      <dsp:spPr>
        <a:xfrm>
          <a:off x="1396092" y="2384609"/>
          <a:ext cx="1182346" cy="59117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Superintendencia de Electricidad</a:t>
          </a:r>
        </a:p>
      </dsp:txBody>
      <dsp:txXfrm>
        <a:off x="1396092" y="2384609"/>
        <a:ext cx="1182346" cy="591173"/>
      </dsp:txXfrm>
    </dsp:sp>
    <dsp:sp modelId="{4B5B03A7-4D23-45C1-8AA4-5A08CBCCED24}">
      <dsp:nvSpPr>
        <dsp:cNvPr id="0" name=""/>
        <dsp:cNvSpPr/>
      </dsp:nvSpPr>
      <dsp:spPr>
        <a:xfrm>
          <a:off x="1728320" y="3249678"/>
          <a:ext cx="1182346" cy="59117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 Organismo Coordinador</a:t>
          </a:r>
        </a:p>
      </dsp:txBody>
      <dsp:txXfrm>
        <a:off x="1728320" y="3249678"/>
        <a:ext cx="1182346" cy="591173"/>
      </dsp:txXfrm>
    </dsp:sp>
    <dsp:sp modelId="{832F8218-0CC8-4C1C-95B9-61890015182E}">
      <dsp:nvSpPr>
        <dsp:cNvPr id="0" name=""/>
        <dsp:cNvSpPr/>
      </dsp:nvSpPr>
      <dsp:spPr>
        <a:xfrm>
          <a:off x="2863372" y="2410212"/>
          <a:ext cx="1182346" cy="59117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*EDES</a:t>
          </a:r>
        </a:p>
      </dsp:txBody>
      <dsp:txXfrm>
        <a:off x="2863372" y="2410212"/>
        <a:ext cx="1182346" cy="591173"/>
      </dsp:txXfrm>
    </dsp:sp>
    <dsp:sp modelId="{FBD40DF8-FF37-4D8B-A599-187A892C3D0C}">
      <dsp:nvSpPr>
        <dsp:cNvPr id="0" name=""/>
        <dsp:cNvSpPr/>
      </dsp:nvSpPr>
      <dsp:spPr>
        <a:xfrm>
          <a:off x="3158959" y="3249678"/>
          <a:ext cx="1182346" cy="59117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Empresas Estatales</a:t>
          </a:r>
        </a:p>
      </dsp:txBody>
      <dsp:txXfrm>
        <a:off x="3158959" y="3249678"/>
        <a:ext cx="1182346" cy="5911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D4C9C-02C8-4429-B2CD-14B1D0DBCB66}">
      <dsp:nvSpPr>
        <dsp:cNvPr id="0" name=""/>
        <dsp:cNvSpPr/>
      </dsp:nvSpPr>
      <dsp:spPr>
        <a:xfrm>
          <a:off x="39" y="609605"/>
          <a:ext cx="1731250" cy="42187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DO" sz="1400" kern="1200" dirty="0"/>
            <a:t>Agentes</a:t>
          </a:r>
          <a:r>
            <a:rPr lang="es-DO" sz="1400" kern="1200" baseline="0" dirty="0"/>
            <a:t> Privados y Mixtos</a:t>
          </a:r>
          <a:endParaRPr lang="es-DO" sz="1400" kern="1200" dirty="0"/>
        </a:p>
      </dsp:txBody>
      <dsp:txXfrm>
        <a:off x="39" y="609605"/>
        <a:ext cx="1731250" cy="4218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7B4D3-5D60-4FA5-BB98-05AB33F060F3}">
      <dsp:nvSpPr>
        <dsp:cNvPr id="0" name=""/>
        <dsp:cNvSpPr/>
      </dsp:nvSpPr>
      <dsp:spPr>
        <a:xfrm>
          <a:off x="293833" y="954471"/>
          <a:ext cx="193273" cy="737552"/>
        </a:xfrm>
        <a:custGeom>
          <a:avLst/>
          <a:gdLst/>
          <a:ahLst/>
          <a:cxnLst/>
          <a:rect l="0" t="0" r="0" b="0"/>
          <a:pathLst>
            <a:path>
              <a:moveTo>
                <a:pt x="0" y="0"/>
              </a:moveTo>
              <a:lnTo>
                <a:pt x="96636" y="0"/>
              </a:lnTo>
              <a:lnTo>
                <a:pt x="96636" y="737552"/>
              </a:lnTo>
              <a:lnTo>
                <a:pt x="193273" y="737552"/>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71408" y="1304186"/>
        <a:ext cx="38122" cy="38122"/>
      </dsp:txXfrm>
    </dsp:sp>
    <dsp:sp modelId="{800857BD-53E1-43A1-9972-D39EC8F43612}">
      <dsp:nvSpPr>
        <dsp:cNvPr id="0" name=""/>
        <dsp:cNvSpPr/>
      </dsp:nvSpPr>
      <dsp:spPr>
        <a:xfrm>
          <a:off x="293833" y="954471"/>
          <a:ext cx="193273" cy="370261"/>
        </a:xfrm>
        <a:custGeom>
          <a:avLst/>
          <a:gdLst/>
          <a:ahLst/>
          <a:cxnLst/>
          <a:rect l="0" t="0" r="0" b="0"/>
          <a:pathLst>
            <a:path>
              <a:moveTo>
                <a:pt x="0" y="0"/>
              </a:moveTo>
              <a:lnTo>
                <a:pt x="96636" y="0"/>
              </a:lnTo>
              <a:lnTo>
                <a:pt x="96636" y="370261"/>
              </a:lnTo>
              <a:lnTo>
                <a:pt x="193273" y="370261"/>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DO" sz="500" kern="1200"/>
        </a:p>
      </dsp:txBody>
      <dsp:txXfrm>
        <a:off x="380028" y="1129160"/>
        <a:ext cx="20883" cy="20883"/>
      </dsp:txXfrm>
    </dsp:sp>
    <dsp:sp modelId="{660A5CA0-B0A8-434C-841A-EF2290A07847}">
      <dsp:nvSpPr>
        <dsp:cNvPr id="0" name=""/>
        <dsp:cNvSpPr/>
      </dsp:nvSpPr>
      <dsp:spPr>
        <a:xfrm>
          <a:off x="293833" y="908751"/>
          <a:ext cx="193273" cy="91440"/>
        </a:xfrm>
        <a:custGeom>
          <a:avLst/>
          <a:gdLst/>
          <a:ahLst/>
          <a:cxnLst/>
          <a:rect l="0" t="0" r="0" b="0"/>
          <a:pathLst>
            <a:path>
              <a:moveTo>
                <a:pt x="0" y="45720"/>
              </a:moveTo>
              <a:lnTo>
                <a:pt x="96636" y="45720"/>
              </a:lnTo>
              <a:lnTo>
                <a:pt x="96636" y="48689"/>
              </a:lnTo>
              <a:lnTo>
                <a:pt x="193273" y="48689"/>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85637" y="949639"/>
        <a:ext cx="9664" cy="9664"/>
      </dsp:txXfrm>
    </dsp:sp>
    <dsp:sp modelId="{82000276-10D0-42B6-8A29-6059A88806E3}">
      <dsp:nvSpPr>
        <dsp:cNvPr id="0" name=""/>
        <dsp:cNvSpPr/>
      </dsp:nvSpPr>
      <dsp:spPr>
        <a:xfrm>
          <a:off x="293833" y="590149"/>
          <a:ext cx="193273" cy="364322"/>
        </a:xfrm>
        <a:custGeom>
          <a:avLst/>
          <a:gdLst/>
          <a:ahLst/>
          <a:cxnLst/>
          <a:rect l="0" t="0" r="0" b="0"/>
          <a:pathLst>
            <a:path>
              <a:moveTo>
                <a:pt x="0" y="364322"/>
              </a:moveTo>
              <a:lnTo>
                <a:pt x="96636" y="364322"/>
              </a:lnTo>
              <a:lnTo>
                <a:pt x="96636" y="0"/>
              </a:lnTo>
              <a:lnTo>
                <a:pt x="193273" y="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80159" y="762000"/>
        <a:ext cx="20620" cy="20620"/>
      </dsp:txXfrm>
    </dsp:sp>
    <dsp:sp modelId="{59B7D7CE-90CA-4086-8F1F-F788E27C27AA}">
      <dsp:nvSpPr>
        <dsp:cNvPr id="0" name=""/>
        <dsp:cNvSpPr/>
      </dsp:nvSpPr>
      <dsp:spPr>
        <a:xfrm>
          <a:off x="293833" y="222857"/>
          <a:ext cx="193273" cy="731614"/>
        </a:xfrm>
        <a:custGeom>
          <a:avLst/>
          <a:gdLst/>
          <a:ahLst/>
          <a:cxnLst/>
          <a:rect l="0" t="0" r="0" b="0"/>
          <a:pathLst>
            <a:path>
              <a:moveTo>
                <a:pt x="0" y="731614"/>
              </a:moveTo>
              <a:lnTo>
                <a:pt x="96636" y="731614"/>
              </a:lnTo>
              <a:lnTo>
                <a:pt x="96636" y="0"/>
              </a:lnTo>
              <a:lnTo>
                <a:pt x="193273" y="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71552" y="569746"/>
        <a:ext cx="37835" cy="37835"/>
      </dsp:txXfrm>
    </dsp:sp>
    <dsp:sp modelId="{D7FE5BCD-74D2-468B-8366-08C832AD7B47}">
      <dsp:nvSpPr>
        <dsp:cNvPr id="0" name=""/>
        <dsp:cNvSpPr/>
      </dsp:nvSpPr>
      <dsp:spPr>
        <a:xfrm rot="16200000">
          <a:off x="-626329" y="807555"/>
          <a:ext cx="1546491" cy="29383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Distribución</a:t>
          </a:r>
          <a:endParaRPr lang="fr-FR" sz="1900" kern="1200" dirty="0"/>
        </a:p>
      </dsp:txBody>
      <dsp:txXfrm>
        <a:off x="-626329" y="807555"/>
        <a:ext cx="1546491" cy="293833"/>
      </dsp:txXfrm>
    </dsp:sp>
    <dsp:sp modelId="{13937AE6-E72E-44B9-A75E-8917A3D0DC49}">
      <dsp:nvSpPr>
        <dsp:cNvPr id="0" name=""/>
        <dsp:cNvSpPr/>
      </dsp:nvSpPr>
      <dsp:spPr>
        <a:xfrm>
          <a:off x="487106" y="75940"/>
          <a:ext cx="963773" cy="2938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EDENORTE</a:t>
          </a:r>
          <a:endParaRPr lang="fr-FR" sz="1600" kern="1200" dirty="0"/>
        </a:p>
      </dsp:txBody>
      <dsp:txXfrm>
        <a:off x="487106" y="75940"/>
        <a:ext cx="963773" cy="293833"/>
      </dsp:txXfrm>
    </dsp:sp>
    <dsp:sp modelId="{24C12FB7-01EC-451C-A380-5507EF1A758B}">
      <dsp:nvSpPr>
        <dsp:cNvPr id="0" name=""/>
        <dsp:cNvSpPr/>
      </dsp:nvSpPr>
      <dsp:spPr>
        <a:xfrm>
          <a:off x="487106" y="443232"/>
          <a:ext cx="963773" cy="2938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EDESUR</a:t>
          </a:r>
          <a:endParaRPr lang="fr-FR" sz="1600" kern="1200" dirty="0"/>
        </a:p>
      </dsp:txBody>
      <dsp:txXfrm>
        <a:off x="487106" y="443232"/>
        <a:ext cx="963773" cy="293833"/>
      </dsp:txXfrm>
    </dsp:sp>
    <dsp:sp modelId="{5AC79F32-D682-4C90-959B-282067A115DA}">
      <dsp:nvSpPr>
        <dsp:cNvPr id="0" name=""/>
        <dsp:cNvSpPr/>
      </dsp:nvSpPr>
      <dsp:spPr>
        <a:xfrm>
          <a:off x="487106" y="810524"/>
          <a:ext cx="963773" cy="2938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EDEESTE</a:t>
          </a:r>
          <a:endParaRPr lang="fr-FR" sz="1600" kern="1200" dirty="0"/>
        </a:p>
      </dsp:txBody>
      <dsp:txXfrm>
        <a:off x="487106" y="810524"/>
        <a:ext cx="963773" cy="293833"/>
      </dsp:txXfrm>
    </dsp:sp>
    <dsp:sp modelId="{AA652EF6-A666-4507-B8B1-A015C2BA149B}">
      <dsp:nvSpPr>
        <dsp:cNvPr id="0" name=""/>
        <dsp:cNvSpPr/>
      </dsp:nvSpPr>
      <dsp:spPr>
        <a:xfrm>
          <a:off x="487106" y="1177816"/>
          <a:ext cx="963773" cy="2938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DO" sz="1600" kern="1200" dirty="0"/>
            <a:t>LFT</a:t>
          </a:r>
        </a:p>
      </dsp:txBody>
      <dsp:txXfrm>
        <a:off x="487106" y="1177816"/>
        <a:ext cx="963773" cy="293833"/>
      </dsp:txXfrm>
    </dsp:sp>
    <dsp:sp modelId="{A268D2E1-C5D1-4A81-97C6-7FE378E7E340}">
      <dsp:nvSpPr>
        <dsp:cNvPr id="0" name=""/>
        <dsp:cNvSpPr/>
      </dsp:nvSpPr>
      <dsp:spPr>
        <a:xfrm>
          <a:off x="487106" y="1545107"/>
          <a:ext cx="963773" cy="2938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EPDL</a:t>
          </a:r>
        </a:p>
      </dsp:txBody>
      <dsp:txXfrm>
        <a:off x="487106" y="1545107"/>
        <a:ext cx="963773" cy="2938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7D7CE-90CA-4086-8F1F-F788E27C27AA}">
      <dsp:nvSpPr>
        <dsp:cNvPr id="0" name=""/>
        <dsp:cNvSpPr/>
      </dsp:nvSpPr>
      <dsp:spPr>
        <a:xfrm>
          <a:off x="277730" y="647845"/>
          <a:ext cx="179473" cy="91440"/>
        </a:xfrm>
        <a:custGeom>
          <a:avLst/>
          <a:gdLst/>
          <a:ahLst/>
          <a:cxnLst/>
          <a:rect l="0" t="0" r="0" b="0"/>
          <a:pathLst>
            <a:path>
              <a:moveTo>
                <a:pt x="0" y="83024"/>
              </a:moveTo>
              <a:lnTo>
                <a:pt x="89736" y="83024"/>
              </a:lnTo>
              <a:lnTo>
                <a:pt x="89736" y="45720"/>
              </a:lnTo>
              <a:lnTo>
                <a:pt x="179473" y="4572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62884" y="688982"/>
        <a:ext cx="9165" cy="9165"/>
      </dsp:txXfrm>
    </dsp:sp>
    <dsp:sp modelId="{D7FE5BCD-74D2-468B-8366-08C832AD7B47}">
      <dsp:nvSpPr>
        <dsp:cNvPr id="0" name=""/>
        <dsp:cNvSpPr/>
      </dsp:nvSpPr>
      <dsp:spPr>
        <a:xfrm rot="16200000">
          <a:off x="-592004" y="592004"/>
          <a:ext cx="1461738" cy="27773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t>Transmisión</a:t>
          </a:r>
          <a:endParaRPr lang="fr-FR" sz="1800" kern="1200" dirty="0"/>
        </a:p>
      </dsp:txBody>
      <dsp:txXfrm>
        <a:off x="-592004" y="592004"/>
        <a:ext cx="1461738" cy="277730"/>
      </dsp:txXfrm>
    </dsp:sp>
    <dsp:sp modelId="{13937AE6-E72E-44B9-A75E-8917A3D0DC49}">
      <dsp:nvSpPr>
        <dsp:cNvPr id="0" name=""/>
        <dsp:cNvSpPr/>
      </dsp:nvSpPr>
      <dsp:spPr>
        <a:xfrm>
          <a:off x="457203" y="554700"/>
          <a:ext cx="910955" cy="27773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ETED</a:t>
          </a:r>
          <a:endParaRPr lang="fr-FR" sz="1800" kern="1200" dirty="0"/>
        </a:p>
      </dsp:txBody>
      <dsp:txXfrm>
        <a:off x="457203" y="554700"/>
        <a:ext cx="910955" cy="2777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E75FDE-A31A-4739-B518-3CB64FEDB2AE}">
      <dsp:nvSpPr>
        <dsp:cNvPr id="0" name=""/>
        <dsp:cNvSpPr/>
      </dsp:nvSpPr>
      <dsp:spPr>
        <a:xfrm>
          <a:off x="595475" y="2066457"/>
          <a:ext cx="282454" cy="1749192"/>
        </a:xfrm>
        <a:custGeom>
          <a:avLst/>
          <a:gdLst/>
          <a:ahLst/>
          <a:cxnLst/>
          <a:rect l="0" t="0" r="0" b="0"/>
          <a:pathLst>
            <a:path>
              <a:moveTo>
                <a:pt x="0" y="0"/>
              </a:moveTo>
              <a:lnTo>
                <a:pt x="141227" y="0"/>
              </a:lnTo>
              <a:lnTo>
                <a:pt x="141227" y="1749192"/>
              </a:lnTo>
              <a:lnTo>
                <a:pt x="282454" y="1749192"/>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692406" y="2896757"/>
        <a:ext cx="88592" cy="88592"/>
      </dsp:txXfrm>
    </dsp:sp>
    <dsp:sp modelId="{CCE51FF2-BCA7-46D3-89EB-5959F8B77040}">
      <dsp:nvSpPr>
        <dsp:cNvPr id="0" name=""/>
        <dsp:cNvSpPr/>
      </dsp:nvSpPr>
      <dsp:spPr>
        <a:xfrm>
          <a:off x="3984927" y="3500823"/>
          <a:ext cx="286812" cy="91440"/>
        </a:xfrm>
        <a:custGeom>
          <a:avLst/>
          <a:gdLst/>
          <a:ahLst/>
          <a:cxnLst/>
          <a:rect l="0" t="0" r="0" b="0"/>
          <a:pathLst>
            <a:path>
              <a:moveTo>
                <a:pt x="0" y="45720"/>
              </a:moveTo>
              <a:lnTo>
                <a:pt x="143406" y="45720"/>
              </a:lnTo>
              <a:lnTo>
                <a:pt x="143406" y="120867"/>
              </a:lnTo>
              <a:lnTo>
                <a:pt x="286812" y="120867"/>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120921" y="3539131"/>
        <a:ext cx="14824" cy="14824"/>
      </dsp:txXfrm>
    </dsp:sp>
    <dsp:sp modelId="{DA5D96F0-C29B-40A6-BDFD-56122635BF21}">
      <dsp:nvSpPr>
        <dsp:cNvPr id="0" name=""/>
        <dsp:cNvSpPr/>
      </dsp:nvSpPr>
      <dsp:spPr>
        <a:xfrm>
          <a:off x="2290201" y="3277437"/>
          <a:ext cx="282454" cy="269106"/>
        </a:xfrm>
        <a:custGeom>
          <a:avLst/>
          <a:gdLst/>
          <a:ahLst/>
          <a:cxnLst/>
          <a:rect l="0" t="0" r="0" b="0"/>
          <a:pathLst>
            <a:path>
              <a:moveTo>
                <a:pt x="0" y="0"/>
              </a:moveTo>
              <a:lnTo>
                <a:pt x="141227" y="0"/>
              </a:lnTo>
              <a:lnTo>
                <a:pt x="141227" y="269106"/>
              </a:lnTo>
              <a:lnTo>
                <a:pt x="282454" y="26910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3402237"/>
        <a:ext cx="19506" cy="19506"/>
      </dsp:txXfrm>
    </dsp:sp>
    <dsp:sp modelId="{5EEDB793-C12C-4734-9A38-3F989C89E3EC}">
      <dsp:nvSpPr>
        <dsp:cNvPr id="0" name=""/>
        <dsp:cNvSpPr/>
      </dsp:nvSpPr>
      <dsp:spPr>
        <a:xfrm>
          <a:off x="2290201" y="3008330"/>
          <a:ext cx="282454" cy="269106"/>
        </a:xfrm>
        <a:custGeom>
          <a:avLst/>
          <a:gdLst/>
          <a:ahLst/>
          <a:cxnLst/>
          <a:rect l="0" t="0" r="0" b="0"/>
          <a:pathLst>
            <a:path>
              <a:moveTo>
                <a:pt x="0" y="269106"/>
              </a:moveTo>
              <a:lnTo>
                <a:pt x="141227" y="269106"/>
              </a:lnTo>
              <a:lnTo>
                <a:pt x="141227" y="0"/>
              </a:lnTo>
              <a:lnTo>
                <a:pt x="282454" y="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3133130"/>
        <a:ext cx="19506" cy="19506"/>
      </dsp:txXfrm>
    </dsp:sp>
    <dsp:sp modelId="{3067B4D3-5D60-4FA5-BB98-05AB33F060F3}">
      <dsp:nvSpPr>
        <dsp:cNvPr id="0" name=""/>
        <dsp:cNvSpPr/>
      </dsp:nvSpPr>
      <dsp:spPr>
        <a:xfrm>
          <a:off x="595475" y="2066457"/>
          <a:ext cx="282454" cy="1210979"/>
        </a:xfrm>
        <a:custGeom>
          <a:avLst/>
          <a:gdLst/>
          <a:ahLst/>
          <a:cxnLst/>
          <a:rect l="0" t="0" r="0" b="0"/>
          <a:pathLst>
            <a:path>
              <a:moveTo>
                <a:pt x="0" y="0"/>
              </a:moveTo>
              <a:lnTo>
                <a:pt x="141227" y="0"/>
              </a:lnTo>
              <a:lnTo>
                <a:pt x="141227" y="1210979"/>
              </a:lnTo>
              <a:lnTo>
                <a:pt x="282454" y="1210979"/>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05615" y="2640860"/>
        <a:ext cx="62174" cy="62174"/>
      </dsp:txXfrm>
    </dsp:sp>
    <dsp:sp modelId="{17F5FC42-8E5C-4A03-829A-44531CC74CA5}">
      <dsp:nvSpPr>
        <dsp:cNvPr id="0" name=""/>
        <dsp:cNvSpPr/>
      </dsp:nvSpPr>
      <dsp:spPr>
        <a:xfrm>
          <a:off x="2290201" y="2201010"/>
          <a:ext cx="282454" cy="269106"/>
        </a:xfrm>
        <a:custGeom>
          <a:avLst/>
          <a:gdLst/>
          <a:ahLst/>
          <a:cxnLst/>
          <a:rect l="0" t="0" r="0" b="0"/>
          <a:pathLst>
            <a:path>
              <a:moveTo>
                <a:pt x="0" y="0"/>
              </a:moveTo>
              <a:lnTo>
                <a:pt x="141227" y="0"/>
              </a:lnTo>
              <a:lnTo>
                <a:pt x="141227" y="269106"/>
              </a:lnTo>
              <a:lnTo>
                <a:pt x="282454" y="26910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2325810"/>
        <a:ext cx="19506" cy="19506"/>
      </dsp:txXfrm>
    </dsp:sp>
    <dsp:sp modelId="{3ADBDAF5-FEDA-49BA-98C2-C72D715E4228}">
      <dsp:nvSpPr>
        <dsp:cNvPr id="0" name=""/>
        <dsp:cNvSpPr/>
      </dsp:nvSpPr>
      <dsp:spPr>
        <a:xfrm>
          <a:off x="2290201" y="1931904"/>
          <a:ext cx="282454" cy="269106"/>
        </a:xfrm>
        <a:custGeom>
          <a:avLst/>
          <a:gdLst/>
          <a:ahLst/>
          <a:cxnLst/>
          <a:rect l="0" t="0" r="0" b="0"/>
          <a:pathLst>
            <a:path>
              <a:moveTo>
                <a:pt x="0" y="269106"/>
              </a:moveTo>
              <a:lnTo>
                <a:pt x="141227" y="269106"/>
              </a:lnTo>
              <a:lnTo>
                <a:pt x="141227" y="0"/>
              </a:lnTo>
              <a:lnTo>
                <a:pt x="282454" y="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2056704"/>
        <a:ext cx="19506" cy="19506"/>
      </dsp:txXfrm>
    </dsp:sp>
    <dsp:sp modelId="{660A5CA0-B0A8-434C-841A-EF2290A07847}">
      <dsp:nvSpPr>
        <dsp:cNvPr id="0" name=""/>
        <dsp:cNvSpPr/>
      </dsp:nvSpPr>
      <dsp:spPr>
        <a:xfrm>
          <a:off x="595475" y="2066457"/>
          <a:ext cx="282454" cy="134553"/>
        </a:xfrm>
        <a:custGeom>
          <a:avLst/>
          <a:gdLst/>
          <a:ahLst/>
          <a:cxnLst/>
          <a:rect l="0" t="0" r="0" b="0"/>
          <a:pathLst>
            <a:path>
              <a:moveTo>
                <a:pt x="0" y="0"/>
              </a:moveTo>
              <a:lnTo>
                <a:pt x="141227" y="0"/>
              </a:lnTo>
              <a:lnTo>
                <a:pt x="141227" y="134553"/>
              </a:lnTo>
              <a:lnTo>
                <a:pt x="282454" y="134553"/>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28881" y="2125912"/>
        <a:ext cx="15643" cy="15643"/>
      </dsp:txXfrm>
    </dsp:sp>
    <dsp:sp modelId="{D6025DC3-9CD7-42F8-A0E8-375DF9D0637B}">
      <dsp:nvSpPr>
        <dsp:cNvPr id="0" name=""/>
        <dsp:cNvSpPr/>
      </dsp:nvSpPr>
      <dsp:spPr>
        <a:xfrm>
          <a:off x="2290201" y="1124584"/>
          <a:ext cx="282454" cy="269106"/>
        </a:xfrm>
        <a:custGeom>
          <a:avLst/>
          <a:gdLst/>
          <a:ahLst/>
          <a:cxnLst/>
          <a:rect l="0" t="0" r="0" b="0"/>
          <a:pathLst>
            <a:path>
              <a:moveTo>
                <a:pt x="0" y="0"/>
              </a:moveTo>
              <a:lnTo>
                <a:pt x="141227" y="0"/>
              </a:lnTo>
              <a:lnTo>
                <a:pt x="141227" y="269106"/>
              </a:lnTo>
              <a:lnTo>
                <a:pt x="282454" y="26910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1249384"/>
        <a:ext cx="19506" cy="19506"/>
      </dsp:txXfrm>
    </dsp:sp>
    <dsp:sp modelId="{37A5F2A2-01DC-41F8-BB8F-728B11F0549D}">
      <dsp:nvSpPr>
        <dsp:cNvPr id="0" name=""/>
        <dsp:cNvSpPr/>
      </dsp:nvSpPr>
      <dsp:spPr>
        <a:xfrm>
          <a:off x="2290201" y="855477"/>
          <a:ext cx="282454" cy="269106"/>
        </a:xfrm>
        <a:custGeom>
          <a:avLst/>
          <a:gdLst/>
          <a:ahLst/>
          <a:cxnLst/>
          <a:rect l="0" t="0" r="0" b="0"/>
          <a:pathLst>
            <a:path>
              <a:moveTo>
                <a:pt x="0" y="269106"/>
              </a:moveTo>
              <a:lnTo>
                <a:pt x="141227" y="269106"/>
              </a:lnTo>
              <a:lnTo>
                <a:pt x="141227" y="0"/>
              </a:lnTo>
              <a:lnTo>
                <a:pt x="282454" y="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1675" y="980277"/>
        <a:ext cx="19506" cy="19506"/>
      </dsp:txXfrm>
    </dsp:sp>
    <dsp:sp modelId="{82000276-10D0-42B6-8A29-6059A88806E3}">
      <dsp:nvSpPr>
        <dsp:cNvPr id="0" name=""/>
        <dsp:cNvSpPr/>
      </dsp:nvSpPr>
      <dsp:spPr>
        <a:xfrm>
          <a:off x="595475" y="1124584"/>
          <a:ext cx="282454" cy="941873"/>
        </a:xfrm>
        <a:custGeom>
          <a:avLst/>
          <a:gdLst/>
          <a:ahLst/>
          <a:cxnLst/>
          <a:rect l="0" t="0" r="0" b="0"/>
          <a:pathLst>
            <a:path>
              <a:moveTo>
                <a:pt x="0" y="941873"/>
              </a:moveTo>
              <a:lnTo>
                <a:pt x="141227" y="941873"/>
              </a:lnTo>
              <a:lnTo>
                <a:pt x="141227" y="0"/>
              </a:lnTo>
              <a:lnTo>
                <a:pt x="282454" y="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12120" y="1570938"/>
        <a:ext cx="49165" cy="49165"/>
      </dsp:txXfrm>
    </dsp:sp>
    <dsp:sp modelId="{96E4695E-3F9C-4BE6-9715-1CCA0D32DD06}">
      <dsp:nvSpPr>
        <dsp:cNvPr id="0" name=""/>
        <dsp:cNvSpPr/>
      </dsp:nvSpPr>
      <dsp:spPr>
        <a:xfrm>
          <a:off x="2290201" y="271544"/>
          <a:ext cx="282454" cy="91440"/>
        </a:xfrm>
        <a:custGeom>
          <a:avLst/>
          <a:gdLst/>
          <a:ahLst/>
          <a:cxnLst/>
          <a:rect l="0" t="0" r="0" b="0"/>
          <a:pathLst>
            <a:path>
              <a:moveTo>
                <a:pt x="0" y="45720"/>
              </a:moveTo>
              <a:lnTo>
                <a:pt x="282454" y="4572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424367" y="310203"/>
        <a:ext cx="14122" cy="14122"/>
      </dsp:txXfrm>
    </dsp:sp>
    <dsp:sp modelId="{59B7D7CE-90CA-4086-8F1F-F788E27C27AA}">
      <dsp:nvSpPr>
        <dsp:cNvPr id="0" name=""/>
        <dsp:cNvSpPr/>
      </dsp:nvSpPr>
      <dsp:spPr>
        <a:xfrm>
          <a:off x="595475" y="317264"/>
          <a:ext cx="282454" cy="1749192"/>
        </a:xfrm>
        <a:custGeom>
          <a:avLst/>
          <a:gdLst/>
          <a:ahLst/>
          <a:cxnLst/>
          <a:rect l="0" t="0" r="0" b="0"/>
          <a:pathLst>
            <a:path>
              <a:moveTo>
                <a:pt x="0" y="1749192"/>
              </a:moveTo>
              <a:lnTo>
                <a:pt x="141227" y="1749192"/>
              </a:lnTo>
              <a:lnTo>
                <a:pt x="141227" y="0"/>
              </a:lnTo>
              <a:lnTo>
                <a:pt x="282454" y="0"/>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692406" y="1147564"/>
        <a:ext cx="88592" cy="88592"/>
      </dsp:txXfrm>
    </dsp:sp>
    <dsp:sp modelId="{D7FE5BCD-74D2-468B-8366-08C832AD7B47}">
      <dsp:nvSpPr>
        <dsp:cNvPr id="0" name=""/>
        <dsp:cNvSpPr/>
      </dsp:nvSpPr>
      <dsp:spPr>
        <a:xfrm rot="16200000">
          <a:off x="-740386" y="1770898"/>
          <a:ext cx="2080607" cy="59111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err="1"/>
            <a:t>Generación</a:t>
          </a:r>
          <a:endParaRPr lang="fr-FR" sz="2100" kern="1200" dirty="0"/>
        </a:p>
      </dsp:txBody>
      <dsp:txXfrm>
        <a:off x="-740386" y="1770898"/>
        <a:ext cx="2080607" cy="591117"/>
      </dsp:txXfrm>
    </dsp:sp>
    <dsp:sp modelId="{13937AE6-E72E-44B9-A75E-8917A3D0DC49}">
      <dsp:nvSpPr>
        <dsp:cNvPr id="0" name=""/>
        <dsp:cNvSpPr/>
      </dsp:nvSpPr>
      <dsp:spPr>
        <a:xfrm>
          <a:off x="877930" y="101979"/>
          <a:ext cx="1412271" cy="43057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IPP</a:t>
          </a:r>
          <a:endParaRPr lang="fr-FR" sz="2000" kern="1200" dirty="0"/>
        </a:p>
      </dsp:txBody>
      <dsp:txXfrm>
        <a:off x="877930" y="101979"/>
        <a:ext cx="1412271" cy="430570"/>
      </dsp:txXfrm>
    </dsp:sp>
    <dsp:sp modelId="{FD55B43D-B77A-4619-B8F2-DB6C71013FB5}">
      <dsp:nvSpPr>
        <dsp:cNvPr id="0" name=""/>
        <dsp:cNvSpPr/>
      </dsp:nvSpPr>
      <dsp:spPr>
        <a:xfrm>
          <a:off x="2572655" y="101979"/>
          <a:ext cx="1412271" cy="43057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CESPM</a:t>
          </a:r>
          <a:endParaRPr lang="fr-FR" sz="1600" kern="1200" dirty="0"/>
        </a:p>
      </dsp:txBody>
      <dsp:txXfrm>
        <a:off x="2572655" y="101979"/>
        <a:ext cx="1412271" cy="430570"/>
      </dsp:txXfrm>
    </dsp:sp>
    <dsp:sp modelId="{24C12FB7-01EC-451C-A380-5507EF1A758B}">
      <dsp:nvSpPr>
        <dsp:cNvPr id="0" name=""/>
        <dsp:cNvSpPr/>
      </dsp:nvSpPr>
      <dsp:spPr>
        <a:xfrm>
          <a:off x="877930" y="909299"/>
          <a:ext cx="1412271" cy="43057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Públicas</a:t>
          </a:r>
          <a:endParaRPr lang="fr-FR" sz="2000" kern="1200" dirty="0"/>
        </a:p>
      </dsp:txBody>
      <dsp:txXfrm>
        <a:off x="877930" y="909299"/>
        <a:ext cx="1412271" cy="430570"/>
      </dsp:txXfrm>
    </dsp:sp>
    <dsp:sp modelId="{C0DE0B6E-93AA-4E86-8C3C-F0E8365485F1}">
      <dsp:nvSpPr>
        <dsp:cNvPr id="0" name=""/>
        <dsp:cNvSpPr/>
      </dsp:nvSpPr>
      <dsp:spPr>
        <a:xfrm>
          <a:off x="2572655" y="640192"/>
          <a:ext cx="1412271" cy="43057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EGEPC</a:t>
          </a:r>
        </a:p>
      </dsp:txBody>
      <dsp:txXfrm>
        <a:off x="2572655" y="640192"/>
        <a:ext cx="1412271" cy="430570"/>
      </dsp:txXfrm>
    </dsp:sp>
    <dsp:sp modelId="{5C0A1E69-142D-4337-9A61-84638BFBA93A}">
      <dsp:nvSpPr>
        <dsp:cNvPr id="0" name=""/>
        <dsp:cNvSpPr/>
      </dsp:nvSpPr>
      <dsp:spPr>
        <a:xfrm>
          <a:off x="2572655" y="1178405"/>
          <a:ext cx="1412271" cy="43057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EGE HID</a:t>
          </a:r>
          <a:endParaRPr lang="fr-FR" sz="1600" kern="1200" dirty="0"/>
        </a:p>
      </dsp:txBody>
      <dsp:txXfrm>
        <a:off x="2572655" y="1178405"/>
        <a:ext cx="1412271" cy="430570"/>
      </dsp:txXfrm>
    </dsp:sp>
    <dsp:sp modelId="{5AC79F32-D682-4C90-959B-282067A115DA}">
      <dsp:nvSpPr>
        <dsp:cNvPr id="0" name=""/>
        <dsp:cNvSpPr/>
      </dsp:nvSpPr>
      <dsp:spPr>
        <a:xfrm>
          <a:off x="877930" y="1985725"/>
          <a:ext cx="1412271" cy="43057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Mixtas</a:t>
          </a:r>
          <a:endParaRPr lang="fr-FR" sz="2000" kern="1200" dirty="0"/>
        </a:p>
      </dsp:txBody>
      <dsp:txXfrm>
        <a:off x="877930" y="1985725"/>
        <a:ext cx="1412271" cy="430570"/>
      </dsp:txXfrm>
    </dsp:sp>
    <dsp:sp modelId="{693193D1-CF12-4FB6-B7C7-D5F806A72915}">
      <dsp:nvSpPr>
        <dsp:cNvPr id="0" name=""/>
        <dsp:cNvSpPr/>
      </dsp:nvSpPr>
      <dsp:spPr>
        <a:xfrm>
          <a:off x="2572655" y="1716618"/>
          <a:ext cx="1412271" cy="43057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EGE </a:t>
          </a:r>
          <a:r>
            <a:rPr lang="en-US" sz="1600" kern="1200" dirty="0" err="1"/>
            <a:t>Haina</a:t>
          </a:r>
          <a:endParaRPr lang="fr-FR" sz="1600" kern="1200" dirty="0"/>
        </a:p>
      </dsp:txBody>
      <dsp:txXfrm>
        <a:off x="2572655" y="1716618"/>
        <a:ext cx="1412271" cy="430570"/>
      </dsp:txXfrm>
    </dsp:sp>
    <dsp:sp modelId="{62ECF1B4-C2D9-4B9D-A387-21744B84147F}">
      <dsp:nvSpPr>
        <dsp:cNvPr id="0" name=""/>
        <dsp:cNvSpPr/>
      </dsp:nvSpPr>
      <dsp:spPr>
        <a:xfrm>
          <a:off x="2572655" y="2254832"/>
          <a:ext cx="1412271" cy="43057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EGE </a:t>
          </a:r>
          <a:r>
            <a:rPr lang="en-US" sz="1600" kern="1200" dirty="0" err="1"/>
            <a:t>Itabo</a:t>
          </a:r>
          <a:endParaRPr lang="fr-FR" sz="1600" kern="1200" dirty="0"/>
        </a:p>
      </dsp:txBody>
      <dsp:txXfrm>
        <a:off x="2572655" y="2254832"/>
        <a:ext cx="1412271" cy="430570"/>
      </dsp:txXfrm>
    </dsp:sp>
    <dsp:sp modelId="{A268D2E1-C5D1-4A81-97C6-7FE378E7E340}">
      <dsp:nvSpPr>
        <dsp:cNvPr id="0" name=""/>
        <dsp:cNvSpPr/>
      </dsp:nvSpPr>
      <dsp:spPr>
        <a:xfrm>
          <a:off x="877930" y="3062151"/>
          <a:ext cx="1412271" cy="43057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Privadas</a:t>
          </a:r>
          <a:endParaRPr lang="fr-FR" sz="2000" kern="1200" dirty="0"/>
        </a:p>
      </dsp:txBody>
      <dsp:txXfrm>
        <a:off x="877930" y="3062151"/>
        <a:ext cx="1412271" cy="430570"/>
      </dsp:txXfrm>
    </dsp:sp>
    <dsp:sp modelId="{16A8A36E-0233-4B7D-BB71-216C7A4170E8}">
      <dsp:nvSpPr>
        <dsp:cNvPr id="0" name=""/>
        <dsp:cNvSpPr/>
      </dsp:nvSpPr>
      <dsp:spPr>
        <a:xfrm>
          <a:off x="2572655" y="2793045"/>
          <a:ext cx="1412271" cy="43057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err="1"/>
            <a:t>Fósiles</a:t>
          </a:r>
          <a:endParaRPr lang="fr-FR" sz="1600" kern="1200" dirty="0"/>
        </a:p>
      </dsp:txBody>
      <dsp:txXfrm>
        <a:off x="2593674" y="2814064"/>
        <a:ext cx="1370233" cy="388532"/>
      </dsp:txXfrm>
    </dsp:sp>
    <dsp:sp modelId="{D2B766C6-5F54-4327-B063-B56A9CF286B9}">
      <dsp:nvSpPr>
        <dsp:cNvPr id="0" name=""/>
        <dsp:cNvSpPr/>
      </dsp:nvSpPr>
      <dsp:spPr>
        <a:xfrm>
          <a:off x="2572655" y="3331258"/>
          <a:ext cx="1412271" cy="43057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err="1"/>
            <a:t>Renov</a:t>
          </a:r>
          <a:r>
            <a:rPr lang="en-US" sz="1600" kern="1200" dirty="0"/>
            <a:t>.</a:t>
          </a:r>
          <a:endParaRPr lang="fr-FR" sz="1600" kern="1200" dirty="0"/>
        </a:p>
      </dsp:txBody>
      <dsp:txXfrm>
        <a:off x="2593674" y="3352277"/>
        <a:ext cx="1370233" cy="388532"/>
      </dsp:txXfrm>
    </dsp:sp>
    <dsp:sp modelId="{500B0B74-7779-4D6F-A56C-851BF977CFEC}">
      <dsp:nvSpPr>
        <dsp:cNvPr id="0" name=""/>
        <dsp:cNvSpPr/>
      </dsp:nvSpPr>
      <dsp:spPr>
        <a:xfrm>
          <a:off x="4271739" y="2794651"/>
          <a:ext cx="1338904" cy="1654079"/>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t>SPBE</a:t>
          </a:r>
        </a:p>
        <a:p>
          <a:pPr marL="0" lvl="0" indent="0" algn="ctr" defTabSz="488950">
            <a:lnSpc>
              <a:spcPct val="90000"/>
            </a:lnSpc>
            <a:spcBef>
              <a:spcPct val="0"/>
            </a:spcBef>
            <a:spcAft>
              <a:spcPct val="35000"/>
            </a:spcAft>
            <a:buNone/>
          </a:pPr>
          <a:r>
            <a:rPr lang="en-US" sz="1100" b="1" kern="1200" dirty="0"/>
            <a:t>EGE HAINA</a:t>
          </a:r>
        </a:p>
        <a:p>
          <a:pPr marL="0" lvl="0" indent="0" algn="ctr" defTabSz="488950">
            <a:lnSpc>
              <a:spcPct val="90000"/>
            </a:lnSpc>
            <a:spcBef>
              <a:spcPct val="0"/>
            </a:spcBef>
            <a:spcAft>
              <a:spcPct val="35000"/>
            </a:spcAft>
            <a:buNone/>
          </a:pPr>
          <a:r>
            <a:rPr lang="en-US" sz="1100" b="1" kern="1200" dirty="0"/>
            <a:t>ELECTRONIC JRC</a:t>
          </a:r>
        </a:p>
        <a:p>
          <a:pPr marL="0" lvl="0" indent="0" algn="ctr" defTabSz="488950">
            <a:lnSpc>
              <a:spcPct val="90000"/>
            </a:lnSpc>
            <a:spcBef>
              <a:spcPct val="0"/>
            </a:spcBef>
            <a:spcAft>
              <a:spcPct val="35000"/>
            </a:spcAft>
            <a:buNone/>
          </a:pPr>
          <a:r>
            <a:rPr lang="en-US" sz="1100" b="1" kern="1200" dirty="0"/>
            <a:t>MONTECRISTI SOLAR FV</a:t>
          </a:r>
        </a:p>
        <a:p>
          <a:pPr marL="0" lvl="0" indent="0" algn="ctr" defTabSz="488950">
            <a:lnSpc>
              <a:spcPct val="90000"/>
            </a:lnSpc>
            <a:spcBef>
              <a:spcPct val="0"/>
            </a:spcBef>
            <a:spcAft>
              <a:spcPct val="35000"/>
            </a:spcAft>
            <a:buNone/>
          </a:pPr>
          <a:r>
            <a:rPr lang="en-US" sz="1100" b="1" kern="1200" dirty="0"/>
            <a:t>SAN PEDRO BIO ENERGY</a:t>
          </a:r>
        </a:p>
        <a:p>
          <a:pPr marL="0" lvl="0" indent="0" algn="ctr" defTabSz="488950">
            <a:lnSpc>
              <a:spcPct val="90000"/>
            </a:lnSpc>
            <a:spcBef>
              <a:spcPct val="0"/>
            </a:spcBef>
            <a:spcAft>
              <a:spcPct val="35000"/>
            </a:spcAft>
            <a:buNone/>
          </a:pPr>
          <a:r>
            <a:rPr lang="fr-FR" sz="1100" b="1" kern="1200" dirty="0"/>
            <a:t>ETC.</a:t>
          </a:r>
        </a:p>
      </dsp:txBody>
      <dsp:txXfrm>
        <a:off x="4337099" y="2860011"/>
        <a:ext cx="1208184" cy="1523359"/>
      </dsp:txXfrm>
    </dsp:sp>
    <dsp:sp modelId="{BF2A2EA0-2CC4-49B5-A524-B769C5840743}">
      <dsp:nvSpPr>
        <dsp:cNvPr id="0" name=""/>
        <dsp:cNvSpPr/>
      </dsp:nvSpPr>
      <dsp:spPr>
        <a:xfrm>
          <a:off x="877930" y="3600365"/>
          <a:ext cx="1412271" cy="43057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UNR</a:t>
          </a:r>
          <a:endParaRPr lang="fr-FR" sz="2000" kern="1200" dirty="0"/>
        </a:p>
      </dsp:txBody>
      <dsp:txXfrm>
        <a:off x="877930" y="3600365"/>
        <a:ext cx="1412271" cy="4305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02313-4F8E-4546-8DBE-C2BF09CB2ACB}">
      <dsp:nvSpPr>
        <dsp:cNvPr id="0" name=""/>
        <dsp:cNvSpPr/>
      </dsp:nvSpPr>
      <dsp:spPr>
        <a:xfrm>
          <a:off x="4013200" y="1076885"/>
          <a:ext cx="843215" cy="292686"/>
        </a:xfrm>
        <a:custGeom>
          <a:avLst/>
          <a:gdLst/>
          <a:ahLst/>
          <a:cxnLst/>
          <a:rect l="0" t="0" r="0" b="0"/>
          <a:pathLst>
            <a:path>
              <a:moveTo>
                <a:pt x="0" y="0"/>
              </a:moveTo>
              <a:lnTo>
                <a:pt x="0" y="146343"/>
              </a:lnTo>
              <a:lnTo>
                <a:pt x="843215" y="146343"/>
              </a:lnTo>
              <a:lnTo>
                <a:pt x="843215" y="29268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1A6166-74F8-412F-A219-CA77BE277584}">
      <dsp:nvSpPr>
        <dsp:cNvPr id="0" name=""/>
        <dsp:cNvSpPr/>
      </dsp:nvSpPr>
      <dsp:spPr>
        <a:xfrm>
          <a:off x="2612486" y="2066444"/>
          <a:ext cx="209061" cy="2620239"/>
        </a:xfrm>
        <a:custGeom>
          <a:avLst/>
          <a:gdLst/>
          <a:ahLst/>
          <a:cxnLst/>
          <a:rect l="0" t="0" r="0" b="0"/>
          <a:pathLst>
            <a:path>
              <a:moveTo>
                <a:pt x="0" y="0"/>
              </a:moveTo>
              <a:lnTo>
                <a:pt x="0" y="2620239"/>
              </a:lnTo>
              <a:lnTo>
                <a:pt x="209061" y="262023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7D21FE-D8CB-41B6-9544-C3EDE977F6A6}">
      <dsp:nvSpPr>
        <dsp:cNvPr id="0" name=""/>
        <dsp:cNvSpPr/>
      </dsp:nvSpPr>
      <dsp:spPr>
        <a:xfrm>
          <a:off x="2612486" y="2066444"/>
          <a:ext cx="209061" cy="1630680"/>
        </a:xfrm>
        <a:custGeom>
          <a:avLst/>
          <a:gdLst/>
          <a:ahLst/>
          <a:cxnLst/>
          <a:rect l="0" t="0" r="0" b="0"/>
          <a:pathLst>
            <a:path>
              <a:moveTo>
                <a:pt x="0" y="0"/>
              </a:moveTo>
              <a:lnTo>
                <a:pt x="0" y="1630680"/>
              </a:lnTo>
              <a:lnTo>
                <a:pt x="209061" y="163068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5F123F-E7DE-4740-82AA-4727F5A7A79C}">
      <dsp:nvSpPr>
        <dsp:cNvPr id="0" name=""/>
        <dsp:cNvSpPr/>
      </dsp:nvSpPr>
      <dsp:spPr>
        <a:xfrm>
          <a:off x="2612486" y="2066444"/>
          <a:ext cx="209061" cy="641122"/>
        </a:xfrm>
        <a:custGeom>
          <a:avLst/>
          <a:gdLst/>
          <a:ahLst/>
          <a:cxnLst/>
          <a:rect l="0" t="0" r="0" b="0"/>
          <a:pathLst>
            <a:path>
              <a:moveTo>
                <a:pt x="0" y="0"/>
              </a:moveTo>
              <a:lnTo>
                <a:pt x="0" y="641122"/>
              </a:lnTo>
              <a:lnTo>
                <a:pt x="209061" y="641122"/>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64D3A0-BB58-4DB6-B49B-9F1DF39E1C2C}">
      <dsp:nvSpPr>
        <dsp:cNvPr id="0" name=""/>
        <dsp:cNvSpPr/>
      </dsp:nvSpPr>
      <dsp:spPr>
        <a:xfrm>
          <a:off x="3169984" y="1076885"/>
          <a:ext cx="843215" cy="292686"/>
        </a:xfrm>
        <a:custGeom>
          <a:avLst/>
          <a:gdLst/>
          <a:ahLst/>
          <a:cxnLst/>
          <a:rect l="0" t="0" r="0" b="0"/>
          <a:pathLst>
            <a:path>
              <a:moveTo>
                <a:pt x="843215" y="0"/>
              </a:moveTo>
              <a:lnTo>
                <a:pt x="843215" y="146343"/>
              </a:lnTo>
              <a:lnTo>
                <a:pt x="0" y="146343"/>
              </a:lnTo>
              <a:lnTo>
                <a:pt x="0" y="29268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FDA7F2-05FD-4044-ABDD-A1A6BAD646D5}">
      <dsp:nvSpPr>
        <dsp:cNvPr id="0" name=""/>
        <dsp:cNvSpPr/>
      </dsp:nvSpPr>
      <dsp:spPr>
        <a:xfrm>
          <a:off x="3149991" y="3403"/>
          <a:ext cx="1726417" cy="107348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DO" sz="1400" kern="1200" dirty="0"/>
            <a:t>Constitución de la República Dominicana</a:t>
          </a:r>
        </a:p>
        <a:p>
          <a:pPr marL="0" lvl="0" indent="0" algn="ctr" defTabSz="622300">
            <a:lnSpc>
              <a:spcPct val="90000"/>
            </a:lnSpc>
            <a:spcBef>
              <a:spcPct val="0"/>
            </a:spcBef>
            <a:spcAft>
              <a:spcPct val="35000"/>
            </a:spcAft>
            <a:buNone/>
          </a:pPr>
          <a:r>
            <a:rPr lang="es-DO" sz="1400" kern="1200" dirty="0"/>
            <a:t>(Del 13 de junio de 2015)</a:t>
          </a:r>
        </a:p>
      </dsp:txBody>
      <dsp:txXfrm>
        <a:off x="3149991" y="3403"/>
        <a:ext cx="1726417" cy="1073482"/>
      </dsp:txXfrm>
    </dsp:sp>
    <dsp:sp modelId="{42314FC2-8B2D-42B1-915B-A8929022192D}">
      <dsp:nvSpPr>
        <dsp:cNvPr id="0" name=""/>
        <dsp:cNvSpPr/>
      </dsp:nvSpPr>
      <dsp:spPr>
        <a:xfrm>
          <a:off x="2473112" y="1369572"/>
          <a:ext cx="1393744" cy="69687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Ley General de Electricidad</a:t>
          </a:r>
        </a:p>
        <a:p>
          <a:pPr marL="0" lvl="0" indent="0" algn="ctr" defTabSz="533400">
            <a:lnSpc>
              <a:spcPct val="90000"/>
            </a:lnSpc>
            <a:spcBef>
              <a:spcPct val="0"/>
            </a:spcBef>
            <a:spcAft>
              <a:spcPct val="35000"/>
            </a:spcAft>
            <a:buNone/>
          </a:pPr>
          <a:r>
            <a:rPr lang="es-DO" sz="1200" kern="1200" dirty="0"/>
            <a:t>(Ley 125-01)</a:t>
          </a:r>
        </a:p>
      </dsp:txBody>
      <dsp:txXfrm>
        <a:off x="2473112" y="1369572"/>
        <a:ext cx="1393744" cy="696872"/>
      </dsp:txXfrm>
    </dsp:sp>
    <dsp:sp modelId="{CB2133BE-EAAD-41AE-85C8-7E83C426F6DB}">
      <dsp:nvSpPr>
        <dsp:cNvPr id="0" name=""/>
        <dsp:cNvSpPr/>
      </dsp:nvSpPr>
      <dsp:spPr>
        <a:xfrm>
          <a:off x="2821548" y="2359130"/>
          <a:ext cx="1393744" cy="69687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Reglamento de Aplicación de la Ley General de Electricidad</a:t>
          </a:r>
        </a:p>
      </dsp:txBody>
      <dsp:txXfrm>
        <a:off x="2821548" y="2359130"/>
        <a:ext cx="1393744" cy="696872"/>
      </dsp:txXfrm>
    </dsp:sp>
    <dsp:sp modelId="{329D3E34-DDC6-4119-9303-C90C251F2237}">
      <dsp:nvSpPr>
        <dsp:cNvPr id="0" name=""/>
        <dsp:cNvSpPr/>
      </dsp:nvSpPr>
      <dsp:spPr>
        <a:xfrm>
          <a:off x="2821548" y="3348689"/>
          <a:ext cx="1393744" cy="69687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Resoluciones CNE y SIE -y SEIC-</a:t>
          </a:r>
        </a:p>
      </dsp:txBody>
      <dsp:txXfrm>
        <a:off x="2821548" y="3348689"/>
        <a:ext cx="1393744" cy="696872"/>
      </dsp:txXfrm>
    </dsp:sp>
    <dsp:sp modelId="{2F86B6BB-CF12-43C2-AF8F-6818F0EAA2B6}">
      <dsp:nvSpPr>
        <dsp:cNvPr id="0" name=""/>
        <dsp:cNvSpPr/>
      </dsp:nvSpPr>
      <dsp:spPr>
        <a:xfrm>
          <a:off x="2821548" y="4338247"/>
          <a:ext cx="1393744" cy="69687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Instrucciones SIE y OC</a:t>
          </a:r>
        </a:p>
      </dsp:txBody>
      <dsp:txXfrm>
        <a:off x="2821548" y="4338247"/>
        <a:ext cx="1393744" cy="696872"/>
      </dsp:txXfrm>
    </dsp:sp>
    <dsp:sp modelId="{601C584A-4A42-4FF2-AF7A-4AE48661E02C}">
      <dsp:nvSpPr>
        <dsp:cNvPr id="0" name=""/>
        <dsp:cNvSpPr/>
      </dsp:nvSpPr>
      <dsp:spPr>
        <a:xfrm>
          <a:off x="4159543" y="1369572"/>
          <a:ext cx="1393744" cy="69687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s-DO" sz="2200" kern="1200" dirty="0"/>
        </a:p>
        <a:p>
          <a:pPr marL="0" lvl="0" indent="0" algn="ctr" defTabSz="977900">
            <a:lnSpc>
              <a:spcPct val="90000"/>
            </a:lnSpc>
            <a:spcBef>
              <a:spcPct val="0"/>
            </a:spcBef>
            <a:spcAft>
              <a:spcPct val="35000"/>
            </a:spcAft>
            <a:buNone/>
          </a:pPr>
          <a:r>
            <a:rPr lang="es-DO" sz="1600" kern="1200" dirty="0"/>
            <a:t>*Otras Leyes Aplicables</a:t>
          </a:r>
        </a:p>
        <a:p>
          <a:pPr marL="0" lvl="0" indent="0" algn="ctr" defTabSz="977900">
            <a:lnSpc>
              <a:spcPct val="90000"/>
            </a:lnSpc>
            <a:spcBef>
              <a:spcPct val="0"/>
            </a:spcBef>
            <a:spcAft>
              <a:spcPct val="35000"/>
            </a:spcAft>
            <a:buNone/>
          </a:pPr>
          <a:endParaRPr lang="es-DO" sz="2200" kern="1200" dirty="0"/>
        </a:p>
      </dsp:txBody>
      <dsp:txXfrm>
        <a:off x="4159543" y="1369572"/>
        <a:ext cx="1393744" cy="6968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389A1-A17D-4C38-BEAC-8F1EA527EA0E}">
      <dsp:nvSpPr>
        <dsp:cNvPr id="0" name=""/>
        <dsp:cNvSpPr/>
      </dsp:nvSpPr>
      <dsp:spPr>
        <a:xfrm>
          <a:off x="464697" y="805517"/>
          <a:ext cx="2241927" cy="4076109"/>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s-DO" sz="1200" kern="1200" dirty="0"/>
            <a:t>Carta de solicitud incluyendo las coordenadas del proyecto, potencia a instalar, etc.</a:t>
          </a:r>
        </a:p>
        <a:p>
          <a:pPr marL="114300" lvl="1" indent="-114300" algn="l" defTabSz="533400">
            <a:lnSpc>
              <a:spcPct val="90000"/>
            </a:lnSpc>
            <a:spcBef>
              <a:spcPct val="0"/>
            </a:spcBef>
            <a:spcAft>
              <a:spcPct val="15000"/>
            </a:spcAft>
            <a:buChar char="•"/>
          </a:pPr>
          <a:r>
            <a:rPr lang="es-DO" sz="1200" kern="1200" dirty="0"/>
            <a:t>Documentos legales.</a:t>
          </a:r>
        </a:p>
        <a:p>
          <a:pPr marL="114300" lvl="1" indent="-114300" algn="l" defTabSz="533400">
            <a:lnSpc>
              <a:spcPct val="90000"/>
            </a:lnSpc>
            <a:spcBef>
              <a:spcPct val="0"/>
            </a:spcBef>
            <a:spcAft>
              <a:spcPct val="15000"/>
            </a:spcAft>
            <a:buChar char="•"/>
          </a:pPr>
          <a:r>
            <a:rPr lang="es-DO" sz="1200" kern="1200" dirty="0"/>
            <a:t>Descripción de los trabajos.</a:t>
          </a:r>
        </a:p>
        <a:p>
          <a:pPr marL="114300" lvl="1" indent="-114300" algn="l" defTabSz="533400">
            <a:lnSpc>
              <a:spcPct val="90000"/>
            </a:lnSpc>
            <a:spcBef>
              <a:spcPct val="0"/>
            </a:spcBef>
            <a:spcAft>
              <a:spcPct val="15000"/>
            </a:spcAft>
            <a:buChar char="•"/>
          </a:pPr>
          <a:r>
            <a:rPr lang="es-DO" sz="1200" kern="1200" dirty="0"/>
            <a:t>Acuerdo entre las partes para el uso de los terrenos.</a:t>
          </a:r>
        </a:p>
        <a:p>
          <a:pPr marL="114300" lvl="1" indent="-114300" algn="l" defTabSz="533400">
            <a:lnSpc>
              <a:spcPct val="90000"/>
            </a:lnSpc>
            <a:spcBef>
              <a:spcPct val="0"/>
            </a:spcBef>
            <a:spcAft>
              <a:spcPct val="15000"/>
            </a:spcAft>
            <a:buChar char="•"/>
          </a:pPr>
          <a:r>
            <a:rPr lang="es-DO" sz="1200" kern="1200" dirty="0"/>
            <a:t>Pago de la tarifa. </a:t>
          </a:r>
        </a:p>
      </dsp:txBody>
      <dsp:txXfrm>
        <a:off x="1025179" y="1416933"/>
        <a:ext cx="1092939" cy="2853277"/>
      </dsp:txXfrm>
    </dsp:sp>
    <dsp:sp modelId="{CCF72AF3-BFA3-402F-BC5C-FC67ABF8631E}">
      <dsp:nvSpPr>
        <dsp:cNvPr id="0" name=""/>
        <dsp:cNvSpPr/>
      </dsp:nvSpPr>
      <dsp:spPr>
        <a:xfrm>
          <a:off x="2484" y="2315846"/>
          <a:ext cx="1055451" cy="1055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Solicitud CNE</a:t>
          </a:r>
        </a:p>
      </dsp:txBody>
      <dsp:txXfrm>
        <a:off x="157051" y="2470413"/>
        <a:ext cx="746317" cy="746317"/>
      </dsp:txXfrm>
    </dsp:sp>
    <dsp:sp modelId="{EDFA0E55-12EA-4DC0-A907-FB9859541503}">
      <dsp:nvSpPr>
        <dsp:cNvPr id="0" name=""/>
        <dsp:cNvSpPr/>
      </dsp:nvSpPr>
      <dsp:spPr>
        <a:xfrm>
          <a:off x="3189568" y="718589"/>
          <a:ext cx="2397162" cy="424996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endParaRPr lang="es-DO" sz="1200" kern="1200" dirty="0"/>
        </a:p>
        <a:p>
          <a:pPr marL="114300" lvl="1" indent="-114300" algn="l" defTabSz="533400">
            <a:lnSpc>
              <a:spcPct val="90000"/>
            </a:lnSpc>
            <a:spcBef>
              <a:spcPct val="0"/>
            </a:spcBef>
            <a:spcAft>
              <a:spcPct val="15000"/>
            </a:spcAft>
            <a:buChar char="•"/>
          </a:pPr>
          <a:r>
            <a:rPr lang="es-DO" sz="1200" kern="1200" dirty="0"/>
            <a:t>10 días a partir de la solicitud se hace la publicación en un periódico de circulación nacional.</a:t>
          </a:r>
        </a:p>
        <a:p>
          <a:pPr marL="114300" lvl="1" indent="-114300" algn="l" defTabSz="533400">
            <a:lnSpc>
              <a:spcPct val="90000"/>
            </a:lnSpc>
            <a:spcBef>
              <a:spcPct val="0"/>
            </a:spcBef>
            <a:spcAft>
              <a:spcPct val="15000"/>
            </a:spcAft>
            <a:buChar char="•"/>
          </a:pPr>
          <a:r>
            <a:rPr lang="es-DO" sz="1200" kern="1200" dirty="0"/>
            <a:t>Hecha la publicación inicia plazo de 5 días adicional para objeciones u observaciones</a:t>
          </a:r>
          <a:endParaRPr lang="es-DO" kern="1200" dirty="0"/>
        </a:p>
      </dsp:txBody>
      <dsp:txXfrm>
        <a:off x="3788858" y="1356084"/>
        <a:ext cx="1168617" cy="2974974"/>
      </dsp:txXfrm>
    </dsp:sp>
    <dsp:sp modelId="{BCDD09E5-073D-4D39-831E-D17364DCA2D4}">
      <dsp:nvSpPr>
        <dsp:cNvPr id="0" name=""/>
        <dsp:cNvSpPr/>
      </dsp:nvSpPr>
      <dsp:spPr>
        <a:xfrm>
          <a:off x="2838556" y="2315846"/>
          <a:ext cx="1055451" cy="1055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Publicación Solicitud</a:t>
          </a:r>
        </a:p>
      </dsp:txBody>
      <dsp:txXfrm>
        <a:off x="2993123" y="2470413"/>
        <a:ext cx="746317" cy="746317"/>
      </dsp:txXfrm>
    </dsp:sp>
    <dsp:sp modelId="{00A9F2BE-8B9E-44CC-A658-07651A25F45A}">
      <dsp:nvSpPr>
        <dsp:cNvPr id="0" name=""/>
        <dsp:cNvSpPr/>
      </dsp:nvSpPr>
      <dsp:spPr>
        <a:xfrm>
          <a:off x="6179440" y="725241"/>
          <a:ext cx="2311966" cy="4236660"/>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a:lnSpc>
              <a:spcPct val="90000"/>
            </a:lnSpc>
            <a:spcBef>
              <a:spcPct val="0"/>
            </a:spcBef>
            <a:spcAft>
              <a:spcPct val="15000"/>
            </a:spcAft>
            <a:buChar char="•"/>
          </a:pPr>
          <a:r>
            <a:rPr lang="es-DO" sz="1100" kern="1200" dirty="0"/>
            <a:t>Se dicta resolución 30 días a partir del vencimiento del plazo para objeciones</a:t>
          </a:r>
        </a:p>
        <a:p>
          <a:pPr marL="57150" lvl="1" indent="-57150" algn="l" defTabSz="488950">
            <a:lnSpc>
              <a:spcPct val="90000"/>
            </a:lnSpc>
            <a:spcBef>
              <a:spcPct val="0"/>
            </a:spcBef>
            <a:spcAft>
              <a:spcPct val="15000"/>
            </a:spcAft>
            <a:buChar char="•"/>
          </a:pPr>
          <a:r>
            <a:rPr lang="es-DO" sz="1100" kern="1200" dirty="0"/>
            <a:t>La Resolución consignará:               1-Plazo (180 días máx.)                                              2- Descripción de los trabajos                                                             3-Fecha de inicio o terminación de los trabajos</a:t>
          </a:r>
        </a:p>
        <a:p>
          <a:pPr marL="57150" lvl="1" indent="-57150" algn="l" defTabSz="400050">
            <a:lnSpc>
              <a:spcPct val="90000"/>
            </a:lnSpc>
            <a:spcBef>
              <a:spcPct val="0"/>
            </a:spcBef>
            <a:spcAft>
              <a:spcPct val="15000"/>
            </a:spcAft>
            <a:buChar char="•"/>
          </a:pPr>
          <a:endParaRPr lang="es-DO" sz="900" kern="1200" dirty="0"/>
        </a:p>
      </dsp:txBody>
      <dsp:txXfrm>
        <a:off x="6757432" y="1360740"/>
        <a:ext cx="1127084" cy="2965662"/>
      </dsp:txXfrm>
    </dsp:sp>
    <dsp:sp modelId="{3377F2F1-5CB3-4CB0-8264-9B5418999C50}">
      <dsp:nvSpPr>
        <dsp:cNvPr id="0" name=""/>
        <dsp:cNvSpPr/>
      </dsp:nvSpPr>
      <dsp:spPr>
        <a:xfrm>
          <a:off x="5752246" y="2315846"/>
          <a:ext cx="1055451" cy="1055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Resolución CNE</a:t>
          </a:r>
        </a:p>
      </dsp:txBody>
      <dsp:txXfrm>
        <a:off x="5906813" y="2470413"/>
        <a:ext cx="746317" cy="746317"/>
      </dsp:txXfrm>
    </dsp:sp>
    <dsp:sp modelId="{CAD3AFC9-DCA9-4EE0-A7D5-6F30E21267E3}">
      <dsp:nvSpPr>
        <dsp:cNvPr id="0" name=""/>
        <dsp:cNvSpPr/>
      </dsp:nvSpPr>
      <dsp:spPr>
        <a:xfrm>
          <a:off x="9110261" y="718589"/>
          <a:ext cx="2192510" cy="424996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0" lvl="0" indent="0" algn="ctr" defTabSz="488950">
            <a:lnSpc>
              <a:spcPct val="90000"/>
            </a:lnSpc>
            <a:spcBef>
              <a:spcPct val="0"/>
            </a:spcBef>
            <a:spcAft>
              <a:spcPct val="35000"/>
            </a:spcAft>
            <a:buNone/>
          </a:pPr>
          <a:r>
            <a:rPr lang="es-DO" sz="1100" kern="1200" dirty="0"/>
            <a:t>La CNE publicará, a cuenta del interesado, el Otorgamiento de la Concesión  Prov. por 2 veces consecutivas en un plazo de 15 días, a partir de su otorgamiento</a:t>
          </a:r>
        </a:p>
      </dsp:txBody>
      <dsp:txXfrm>
        <a:off x="9658388" y="1356084"/>
        <a:ext cx="1068849" cy="2974974"/>
      </dsp:txXfrm>
    </dsp:sp>
    <dsp:sp modelId="{1934BC13-C1CE-4820-81C2-507075D04CC0}">
      <dsp:nvSpPr>
        <dsp:cNvPr id="0" name=""/>
        <dsp:cNvSpPr/>
      </dsp:nvSpPr>
      <dsp:spPr>
        <a:xfrm>
          <a:off x="8623339" y="2310938"/>
          <a:ext cx="1055451" cy="10652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Publicación Resolución</a:t>
          </a:r>
        </a:p>
      </dsp:txBody>
      <dsp:txXfrm>
        <a:off x="8777906" y="2466943"/>
        <a:ext cx="746317" cy="7532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389A1-A17D-4C38-BEAC-8F1EA527EA0E}">
      <dsp:nvSpPr>
        <dsp:cNvPr id="0" name=""/>
        <dsp:cNvSpPr/>
      </dsp:nvSpPr>
      <dsp:spPr>
        <a:xfrm>
          <a:off x="351808" y="827126"/>
          <a:ext cx="2574334" cy="3998238"/>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s-DO" sz="1200" kern="1200" dirty="0"/>
            <a:t>Recibe la solicitud de concesión </a:t>
          </a:r>
          <a:r>
            <a:rPr lang="es-DO" sz="1200" kern="1200" dirty="0" err="1"/>
            <a:t>defintiva</a:t>
          </a:r>
          <a:r>
            <a:rPr lang="es-DO" sz="1200" kern="1200" dirty="0"/>
            <a:t>.</a:t>
          </a:r>
        </a:p>
        <a:p>
          <a:pPr marL="114300" lvl="1" indent="-114300" algn="l" defTabSz="533400">
            <a:lnSpc>
              <a:spcPct val="90000"/>
            </a:lnSpc>
            <a:spcBef>
              <a:spcPct val="0"/>
            </a:spcBef>
            <a:spcAft>
              <a:spcPct val="15000"/>
            </a:spcAft>
            <a:buChar char="•"/>
          </a:pPr>
          <a:r>
            <a:rPr lang="es-DO" sz="1200" kern="1200" dirty="0"/>
            <a:t>En adición, debe solicitarse la inclusión en el registro de instalaciones de producción en régimen especial. </a:t>
          </a:r>
        </a:p>
        <a:p>
          <a:pPr marL="114300" lvl="1" indent="-114300" algn="l" defTabSz="533400">
            <a:lnSpc>
              <a:spcPct val="90000"/>
            </a:lnSpc>
            <a:spcBef>
              <a:spcPct val="0"/>
            </a:spcBef>
            <a:spcAft>
              <a:spcPct val="15000"/>
            </a:spcAft>
            <a:buChar char="•"/>
          </a:pPr>
          <a:r>
            <a:rPr lang="es-DO" sz="1200" kern="1200" dirty="0"/>
            <a:t>La CNE lo registra y remite a la SIE en un plazo de 10 días hábiles.</a:t>
          </a:r>
        </a:p>
        <a:p>
          <a:pPr marL="114300" lvl="1" indent="-114300" algn="l" defTabSz="533400">
            <a:lnSpc>
              <a:spcPct val="90000"/>
            </a:lnSpc>
            <a:spcBef>
              <a:spcPct val="0"/>
            </a:spcBef>
            <a:spcAft>
              <a:spcPct val="15000"/>
            </a:spcAft>
            <a:buChar char="•"/>
          </a:pPr>
          <a:endParaRPr lang="es-DO" sz="1200" kern="1200" dirty="0"/>
        </a:p>
      </dsp:txBody>
      <dsp:txXfrm>
        <a:off x="995392" y="1426862"/>
        <a:ext cx="1254988" cy="2798766"/>
      </dsp:txXfrm>
    </dsp:sp>
    <dsp:sp modelId="{CCF72AF3-BFA3-402F-BC5C-FC67ABF8631E}">
      <dsp:nvSpPr>
        <dsp:cNvPr id="0" name=""/>
        <dsp:cNvSpPr/>
      </dsp:nvSpPr>
      <dsp:spPr>
        <a:xfrm>
          <a:off x="0" y="2289165"/>
          <a:ext cx="1037787" cy="10377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Solicitud CNE</a:t>
          </a:r>
        </a:p>
      </dsp:txBody>
      <dsp:txXfrm>
        <a:off x="151980" y="2441145"/>
        <a:ext cx="733827" cy="733827"/>
      </dsp:txXfrm>
    </dsp:sp>
    <dsp:sp modelId="{EDFA0E55-12EA-4DC0-A907-FB9859541503}">
      <dsp:nvSpPr>
        <dsp:cNvPr id="0" name=""/>
        <dsp:cNvSpPr/>
      </dsp:nvSpPr>
      <dsp:spPr>
        <a:xfrm>
          <a:off x="3277361" y="663465"/>
          <a:ext cx="2357042" cy="4161907"/>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s-DO" sz="1200" kern="1200" dirty="0"/>
            <a:t>Dentro de un plazo de 45 días hábiles rinde un informe técnico legal de aprobación o rechazo mediante Resolución.</a:t>
          </a:r>
        </a:p>
      </dsp:txBody>
      <dsp:txXfrm>
        <a:off x="3866622" y="1287751"/>
        <a:ext cx="1149058" cy="2913335"/>
      </dsp:txXfrm>
    </dsp:sp>
    <dsp:sp modelId="{BCDD09E5-073D-4D39-831E-D17364DCA2D4}">
      <dsp:nvSpPr>
        <dsp:cNvPr id="0" name=""/>
        <dsp:cNvSpPr/>
      </dsp:nvSpPr>
      <dsp:spPr>
        <a:xfrm>
          <a:off x="2978136" y="2324678"/>
          <a:ext cx="1037787" cy="10377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Informe</a:t>
          </a:r>
        </a:p>
        <a:p>
          <a:pPr marL="0" lvl="0" indent="0" algn="ctr" defTabSz="533400">
            <a:lnSpc>
              <a:spcPct val="90000"/>
            </a:lnSpc>
            <a:spcBef>
              <a:spcPct val="0"/>
            </a:spcBef>
            <a:spcAft>
              <a:spcPct val="35000"/>
            </a:spcAft>
            <a:buNone/>
          </a:pPr>
          <a:r>
            <a:rPr lang="es-DO" sz="1200" kern="1200" dirty="0"/>
            <a:t>SIE</a:t>
          </a:r>
        </a:p>
      </dsp:txBody>
      <dsp:txXfrm>
        <a:off x="3130116" y="2476658"/>
        <a:ext cx="733827" cy="733827"/>
      </dsp:txXfrm>
    </dsp:sp>
    <dsp:sp modelId="{00A9F2BE-8B9E-44CC-A658-07651A25F45A}">
      <dsp:nvSpPr>
        <dsp:cNvPr id="0" name=""/>
        <dsp:cNvSpPr/>
      </dsp:nvSpPr>
      <dsp:spPr>
        <a:xfrm>
          <a:off x="6048678" y="659619"/>
          <a:ext cx="2273272" cy="4165753"/>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a:lnSpc>
              <a:spcPct val="90000"/>
            </a:lnSpc>
            <a:spcBef>
              <a:spcPct val="0"/>
            </a:spcBef>
            <a:spcAft>
              <a:spcPct val="15000"/>
            </a:spcAft>
            <a:buChar char="•"/>
          </a:pPr>
          <a:r>
            <a:rPr lang="es-DO" sz="1100" kern="1200" dirty="0"/>
            <a:t>Dentro de 45 días hábiles emite su informe de recomendación y lo remite al Poder Ejecutivo en caso de aprobación.</a:t>
          </a:r>
        </a:p>
        <a:p>
          <a:pPr marL="57150" lvl="1" indent="-57150" algn="l" defTabSz="400050">
            <a:lnSpc>
              <a:spcPct val="90000"/>
            </a:lnSpc>
            <a:spcBef>
              <a:spcPct val="0"/>
            </a:spcBef>
            <a:spcAft>
              <a:spcPct val="15000"/>
            </a:spcAft>
            <a:buChar char="•"/>
          </a:pPr>
          <a:endParaRPr lang="es-DO" sz="900" kern="1200" dirty="0"/>
        </a:p>
      </dsp:txBody>
      <dsp:txXfrm>
        <a:off x="6616996" y="1284482"/>
        <a:ext cx="1108220" cy="2916027"/>
      </dsp:txXfrm>
    </dsp:sp>
    <dsp:sp modelId="{3377F2F1-5CB3-4CB0-8264-9B5418999C50}">
      <dsp:nvSpPr>
        <dsp:cNvPr id="0" name=""/>
        <dsp:cNvSpPr/>
      </dsp:nvSpPr>
      <dsp:spPr>
        <a:xfrm>
          <a:off x="5688628" y="2305095"/>
          <a:ext cx="1037787" cy="10377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Informe CNE</a:t>
          </a:r>
        </a:p>
      </dsp:txBody>
      <dsp:txXfrm>
        <a:off x="5840608" y="2457075"/>
        <a:ext cx="733827" cy="733827"/>
      </dsp:txXfrm>
    </dsp:sp>
    <dsp:sp modelId="{CAD3AFC9-DCA9-4EE0-A7D5-6F30E21267E3}">
      <dsp:nvSpPr>
        <dsp:cNvPr id="0" name=""/>
        <dsp:cNvSpPr/>
      </dsp:nvSpPr>
      <dsp:spPr>
        <a:xfrm>
          <a:off x="9002532" y="655002"/>
          <a:ext cx="2155816" cy="4178835"/>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0" lvl="0" indent="0" algn="ctr" defTabSz="488950">
            <a:lnSpc>
              <a:spcPct val="90000"/>
            </a:lnSpc>
            <a:spcBef>
              <a:spcPct val="0"/>
            </a:spcBef>
            <a:spcAft>
              <a:spcPct val="35000"/>
            </a:spcAft>
            <a:buNone/>
          </a:pPr>
          <a:r>
            <a:rPr lang="es-DO" sz="1100" kern="1200" baseline="0"/>
            <a:t>Se aprueba por decreto </a:t>
          </a:r>
          <a:r>
            <a:rPr lang="es-DO" sz="1100" kern="1200" baseline="0" dirty="0"/>
            <a:t>la concesión y autoriza la suscripción </a:t>
          </a:r>
          <a:r>
            <a:rPr lang="es-DO" sz="1100" kern="1200" baseline="0"/>
            <a:t>del Contrato.</a:t>
          </a:r>
          <a:endParaRPr lang="es-DO" sz="1100" kern="1200" dirty="0"/>
        </a:p>
      </dsp:txBody>
      <dsp:txXfrm>
        <a:off x="9541486" y="1281827"/>
        <a:ext cx="1050960" cy="2925185"/>
      </dsp:txXfrm>
    </dsp:sp>
    <dsp:sp modelId="{1934BC13-C1CE-4820-81C2-507075D04CC0}">
      <dsp:nvSpPr>
        <dsp:cNvPr id="0" name=""/>
        <dsp:cNvSpPr/>
      </dsp:nvSpPr>
      <dsp:spPr>
        <a:xfrm>
          <a:off x="8435755" y="2302791"/>
          <a:ext cx="1037787" cy="104743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DO" sz="1200" kern="1200" dirty="0"/>
            <a:t>Aprobación PE</a:t>
          </a:r>
        </a:p>
      </dsp:txBody>
      <dsp:txXfrm>
        <a:off x="8587735" y="2456185"/>
        <a:ext cx="733827" cy="74065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endParaRPr lang="en-US"/>
          </a:p>
        </p:txBody>
      </p:sp>
      <p:sp>
        <p:nvSpPr>
          <p:cNvPr id="3" name="Marcador de fecha 2"/>
          <p:cNvSpPr>
            <a:spLocks noGrp="1"/>
          </p:cNvSpPr>
          <p:nvPr>
            <p:ph type="dt" sz="quarter" idx="1"/>
          </p:nvPr>
        </p:nvSpPr>
        <p:spPr>
          <a:xfrm>
            <a:off x="3850443" y="0"/>
            <a:ext cx="2945659" cy="498055"/>
          </a:xfrm>
          <a:prstGeom prst="rect">
            <a:avLst/>
          </a:prstGeom>
        </p:spPr>
        <p:txBody>
          <a:bodyPr vert="horz" lIns="93177" tIns="46589" rIns="93177" bIns="46589" rtlCol="0"/>
          <a:lstStyle>
            <a:lvl1pPr algn="r">
              <a:defRPr sz="1200"/>
            </a:lvl1pPr>
          </a:lstStyle>
          <a:p>
            <a:endParaRPr lang="en-US"/>
          </a:p>
        </p:txBody>
      </p:sp>
      <p:sp>
        <p:nvSpPr>
          <p:cNvPr id="4" name="Marcador de pie de página 3"/>
          <p:cNvSpPr>
            <a:spLocks noGrp="1"/>
          </p:cNvSpPr>
          <p:nvPr>
            <p:ph type="ftr" sz="quarter" idx="2"/>
          </p:nvPr>
        </p:nvSpPr>
        <p:spPr>
          <a:xfrm>
            <a:off x="0" y="9428584"/>
            <a:ext cx="2945659" cy="498054"/>
          </a:xfrm>
          <a:prstGeom prst="rect">
            <a:avLst/>
          </a:prstGeom>
        </p:spPr>
        <p:txBody>
          <a:bodyPr vert="horz" lIns="93177" tIns="46589" rIns="93177" bIns="46589"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50443" y="9428584"/>
            <a:ext cx="2945659" cy="498054"/>
          </a:xfrm>
          <a:prstGeom prst="rect">
            <a:avLst/>
          </a:prstGeom>
        </p:spPr>
        <p:txBody>
          <a:bodyPr vert="horz" lIns="93177" tIns="46589" rIns="93177" bIns="46589" rtlCol="0" anchor="b"/>
          <a:lstStyle>
            <a:lvl1pPr algn="r">
              <a:defRPr sz="1200"/>
            </a:lvl1pPr>
          </a:lstStyle>
          <a:p>
            <a:fld id="{5F398DC8-08D4-4F98-B151-4ECFC65B4DBC}" type="slidenum">
              <a:rPr lang="en-US" smtClean="0"/>
              <a:pPr/>
              <a:t>‹Nº›</a:t>
            </a:fld>
            <a:endParaRPr lang="en-US"/>
          </a:p>
        </p:txBody>
      </p:sp>
    </p:spTree>
    <p:extLst>
      <p:ext uri="{BB962C8B-B14F-4D97-AF65-F5344CB8AC3E}">
        <p14:creationId xmlns:p14="http://schemas.microsoft.com/office/powerpoint/2010/main" val="277110743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s-DO"/>
          </a:p>
        </p:txBody>
      </p:sp>
      <p:sp>
        <p:nvSpPr>
          <p:cNvPr id="3" name="2 Marcador de fecha"/>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endParaRPr lang="es-DO"/>
          </a:p>
        </p:txBody>
      </p:sp>
      <p:sp>
        <p:nvSpPr>
          <p:cNvPr id="4" name="3 Marcador de imagen de diapositiva"/>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3177" tIns="46589" rIns="93177" bIns="46589" rtlCol="0" anchor="ctr"/>
          <a:lstStyle/>
          <a:p>
            <a:endParaRPr lang="es-DO"/>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3177" tIns="46589" rIns="93177" bIns="46589"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6" name="5 Marcador de pie de página"/>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es-DO"/>
          </a:p>
        </p:txBody>
      </p:sp>
      <p:sp>
        <p:nvSpPr>
          <p:cNvPr id="7" name="6 Marcador de número de diapositiva"/>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F00BC4E2-17F2-4EA3-8216-92F37CDB8C46}" type="slidenum">
              <a:rPr lang="es-DO" smtClean="0"/>
              <a:pPr/>
              <a:t>‹Nº›</a:t>
            </a:fld>
            <a:endParaRPr lang="es-DO"/>
          </a:p>
        </p:txBody>
      </p:sp>
    </p:spTree>
    <p:extLst>
      <p:ext uri="{BB962C8B-B14F-4D97-AF65-F5344CB8AC3E}">
        <p14:creationId xmlns:p14="http://schemas.microsoft.com/office/powerpoint/2010/main" val="2900214644"/>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5" name="Marcador de fecha 4"/>
          <p:cNvSpPr>
            <a:spLocks noGrp="1"/>
          </p:cNvSpPr>
          <p:nvPr>
            <p:ph type="dt" idx="11"/>
          </p:nvPr>
        </p:nvSpPr>
        <p:spPr/>
        <p:txBody>
          <a:bodyPr/>
          <a:lstStyle/>
          <a:p>
            <a:endParaRPr lang="es-DO" dirty="0"/>
          </a:p>
        </p:txBody>
      </p:sp>
    </p:spTree>
    <p:extLst>
      <p:ext uri="{BB962C8B-B14F-4D97-AF65-F5344CB8AC3E}">
        <p14:creationId xmlns:p14="http://schemas.microsoft.com/office/powerpoint/2010/main" val="2934260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820387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76949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76949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12142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0475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907211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54853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16631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211016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280879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663504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080744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775097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549103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54910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568844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4" name="3 Marcador de fecha"/>
          <p:cNvSpPr>
            <a:spLocks noGrp="1"/>
          </p:cNvSpPr>
          <p:nvPr>
            <p:ph type="dt" idx="10"/>
          </p:nvPr>
        </p:nvSpPr>
        <p:spPr/>
        <p:txBody>
          <a:bodyPr/>
          <a:lstStyle/>
          <a:p>
            <a:endParaRPr lang="es-DO"/>
          </a:p>
        </p:txBody>
      </p:sp>
    </p:spTree>
    <p:extLst>
      <p:ext uri="{BB962C8B-B14F-4D97-AF65-F5344CB8AC3E}">
        <p14:creationId xmlns:p14="http://schemas.microsoft.com/office/powerpoint/2010/main" val="1884590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172248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827807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293633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14874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470698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87350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114182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16352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329325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53193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7704787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033063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416002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0536047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292026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880374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558933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1823813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846649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7464382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094713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963813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168542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562516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9494164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62836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374400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6026386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171138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603245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8511428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6456657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97738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0766640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7905910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9553702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3293293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2368615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135973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3109895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8084087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3559818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2282062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216922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5359460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28632299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675338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6270656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dirty="0"/>
          </a:p>
        </p:txBody>
      </p:sp>
      <p:sp>
        <p:nvSpPr>
          <p:cNvPr id="5" name="Marcador de fecha 4"/>
          <p:cNvSpPr>
            <a:spLocks noGrp="1"/>
          </p:cNvSpPr>
          <p:nvPr>
            <p:ph type="dt" idx="11"/>
          </p:nvPr>
        </p:nvSpPr>
        <p:spPr/>
        <p:txBody>
          <a:bodyPr/>
          <a:lstStyle/>
          <a:p>
            <a:endParaRPr lang="es-DO" dirty="0"/>
          </a:p>
        </p:txBody>
      </p:sp>
    </p:spTree>
    <p:extLst>
      <p:ext uri="{BB962C8B-B14F-4D97-AF65-F5344CB8AC3E}">
        <p14:creationId xmlns:p14="http://schemas.microsoft.com/office/powerpoint/2010/main" val="3583488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18280731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6608489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41868378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normAutofit/>
          </a:bodyPr>
          <a:lstStyle/>
          <a:p>
            <a:endParaRPr lang="es-DO"/>
          </a:p>
        </p:txBody>
      </p:sp>
      <p:sp>
        <p:nvSpPr>
          <p:cNvPr id="5" name="Marcador de fecha 4"/>
          <p:cNvSpPr>
            <a:spLocks noGrp="1"/>
          </p:cNvSpPr>
          <p:nvPr>
            <p:ph type="dt" idx="11"/>
          </p:nvPr>
        </p:nvSpPr>
        <p:spPr/>
        <p:txBody>
          <a:bodyPr/>
          <a:lstStyle/>
          <a:p>
            <a:endParaRPr lang="es-DO"/>
          </a:p>
        </p:txBody>
      </p:sp>
    </p:spTree>
    <p:extLst>
      <p:ext uri="{BB962C8B-B14F-4D97-AF65-F5344CB8AC3E}">
        <p14:creationId xmlns:p14="http://schemas.microsoft.com/office/powerpoint/2010/main" val="3305944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A465A7-BB5E-4E70-B1A2-F0686FAA6B9E}" type="datetimeFigureOut">
              <a:rPr lang="en-US" smtClean="0"/>
              <a:pPr/>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A465A7-BB5E-4E70-B1A2-F0686FAA6B9E}" type="datetimeFigureOut">
              <a:rPr lang="en-US" smtClean="0"/>
              <a:pPr/>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A465A7-BB5E-4E70-B1A2-F0686FAA6B9E}" type="datetimeFigureOut">
              <a:rPr lang="en-US" smtClean="0"/>
              <a:pPr/>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A465A7-BB5E-4E70-B1A2-F0686FAA6B9E}" type="datetimeFigureOut">
              <a:rPr lang="en-US" smtClean="0"/>
              <a:pPr/>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A465A7-BB5E-4E70-B1A2-F0686FAA6B9E}" type="datetimeFigureOut">
              <a:rPr lang="en-US" smtClean="0"/>
              <a:pPr/>
              <a:t>6/28/2023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A465A7-BB5E-4E70-B1A2-F0686FAA6B9E}" type="datetimeFigureOut">
              <a:rPr lang="en-US" smtClean="0"/>
              <a:pPr/>
              <a:t>6/28/2023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A465A7-BB5E-4E70-B1A2-F0686FAA6B9E}" type="datetimeFigureOut">
              <a:rPr lang="en-US" smtClean="0"/>
              <a:pPr/>
              <a:t>6/28/2023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A465A7-BB5E-4E70-B1A2-F0686FAA6B9E}" type="datetimeFigureOut">
              <a:rPr lang="en-US" smtClean="0"/>
              <a:pPr/>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A465A7-BB5E-4E70-B1A2-F0686FAA6B9E}" type="datetimeFigureOut">
              <a:rPr lang="en-US" smtClean="0"/>
              <a:pPr/>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A465A7-BB5E-4E70-B1A2-F0686FAA6B9E}" type="datetimeFigureOut">
              <a:rPr lang="en-US" smtClean="0"/>
              <a:pPr/>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A465A7-BB5E-4E70-B1A2-F0686FAA6B9E}" type="datetimeFigureOut">
              <a:rPr lang="en-US" smtClean="0"/>
              <a:pPr/>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BFC97-D729-4E21-9C99-D75FA7300FEF}"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465A7-BB5E-4E70-B1A2-F0686FAA6B9E}" type="datetimeFigureOut">
              <a:rPr lang="en-US" smtClean="0"/>
              <a:pPr/>
              <a:t>6/28/2023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4BFC97-D729-4E21-9C99-D75FA7300FEF}"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em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3.jpe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1.xml"/><Relationship Id="rId14"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18" Type="http://schemas.openxmlformats.org/officeDocument/2006/relationships/diagramColors" Target="../diagrams/colors5.xml"/><Relationship Id="rId3" Type="http://schemas.openxmlformats.org/officeDocument/2006/relationships/image" Target="../media/image3.jpeg"/><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 Type="http://schemas.openxmlformats.org/officeDocument/2006/relationships/notesSlide" Target="../notesSlides/notesSlide10.xml"/><Relationship Id="rId16"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diagramData" Target="../diagrams/data5.xml"/><Relationship Id="rId10" Type="http://schemas.openxmlformats.org/officeDocument/2006/relationships/diagramData" Target="../diagrams/data4.xml"/><Relationship Id="rId19" Type="http://schemas.microsoft.com/office/2007/relationships/diagramDrawing" Target="../diagrams/drawing5.xml"/><Relationship Id="rId4" Type="http://schemas.openxmlformats.org/officeDocument/2006/relationships/image" Target="../media/image4.png"/><Relationship Id="rId9" Type="http://schemas.microsoft.com/office/2007/relationships/diagramDrawing" Target="../diagrams/drawing3.xml"/><Relationship Id="rId14" Type="http://schemas.microsoft.com/office/2007/relationships/diagramDrawing" Target="../diagrams/drawing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jpeg"/><Relationship Id="rId7" Type="http://schemas.openxmlformats.org/officeDocument/2006/relationships/diagramQuickStyle" Target="../diagrams/quickStyle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4.png"/><Relationship Id="rId9" Type="http://schemas.microsoft.com/office/2007/relationships/diagramDrawing" Target="../diagrams/drawing6.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jpeg"/><Relationship Id="rId7" Type="http://schemas.openxmlformats.org/officeDocument/2006/relationships/diagramColors" Target="../diagrams/colors7.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6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3.jpeg"/><Relationship Id="rId7" Type="http://schemas.openxmlformats.org/officeDocument/2006/relationships/diagramColors" Target="../diagrams/colors8.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1303568" y="1752600"/>
            <a:ext cx="4191000" cy="662964"/>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 name="Subtitle 2"/>
          <p:cNvSpPr>
            <a:spLocks noGrp="1"/>
          </p:cNvSpPr>
          <p:nvPr>
            <p:ph type="subTitle" idx="1"/>
          </p:nvPr>
        </p:nvSpPr>
        <p:spPr>
          <a:xfrm>
            <a:off x="2306300" y="2415564"/>
            <a:ext cx="5143500" cy="931367"/>
          </a:xfrm>
        </p:spPr>
        <p:txBody>
          <a:bodyPr>
            <a:noAutofit/>
          </a:bodyPr>
          <a:lstStyle/>
          <a:p>
            <a:pPr algn="l"/>
            <a:r>
              <a:rPr lang="es-DO" sz="4275" dirty="0">
                <a:solidFill>
                  <a:schemeClr val="bg1"/>
                </a:solidFill>
                <a:latin typeface="Knockout 29 Junior Liteweight" charset="0"/>
                <a:ea typeface="Knockout 29 Junior Liteweight" charset="0"/>
                <a:cs typeface="Knockout 29 Junior Liteweight" charset="0"/>
              </a:rPr>
              <a:t>OPERACIÓN DE SISTEMAS ELÉCTRICAS DE POTENCIA</a:t>
            </a:r>
            <a:endParaRPr lang="es-DO" sz="4275" dirty="0"/>
          </a:p>
        </p:txBody>
      </p:sp>
      <p:sp>
        <p:nvSpPr>
          <p:cNvPr id="4" name="Subtitle 2"/>
          <p:cNvSpPr txBox="1">
            <a:spLocks/>
          </p:cNvSpPr>
          <p:nvPr/>
        </p:nvSpPr>
        <p:spPr>
          <a:xfrm>
            <a:off x="2056042" y="1946886"/>
            <a:ext cx="2686053" cy="199815"/>
          </a:xfrm>
          <a:prstGeom prst="rect">
            <a:avLst/>
          </a:prstGeom>
        </p:spPr>
        <p:txBody>
          <a:bodyPr vert="horz" lIns="51435" tIns="25718" rIns="51435" bIns="25718"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b="1" dirty="0">
                <a:solidFill>
                  <a:srgbClr val="1C4584"/>
                </a:solidFill>
                <a:latin typeface="Knockout 29 Junior Liteweight" charset="0"/>
                <a:ea typeface="Knockout 29 Junior Liteweight" charset="0"/>
                <a:cs typeface="Knockout 29 Junior Liteweight" charset="0"/>
              </a:rPr>
              <a:t>DIPLOMADO</a:t>
            </a:r>
            <a:r>
              <a:rPr lang="en-US" sz="2800" dirty="0">
                <a:solidFill>
                  <a:srgbClr val="1C4584"/>
                </a:solidFill>
                <a:latin typeface="Knockout 29 Junior Liteweight" charset="0"/>
                <a:ea typeface="Knockout 29 Junior Liteweight" charset="0"/>
                <a:cs typeface="Knockout 29 Junior Liteweight" charset="0"/>
              </a:rPr>
              <a:t>:</a:t>
            </a:r>
            <a:endParaRPr lang="en-US" sz="2800" dirty="0">
              <a:solidFill>
                <a:srgbClr val="1C4584"/>
              </a:solidFill>
            </a:endParaRPr>
          </a:p>
        </p:txBody>
      </p:sp>
      <p:sp>
        <p:nvSpPr>
          <p:cNvPr id="8" name="Subtitle 2"/>
          <p:cNvSpPr txBox="1">
            <a:spLocks/>
          </p:cNvSpPr>
          <p:nvPr/>
        </p:nvSpPr>
        <p:spPr>
          <a:xfrm>
            <a:off x="5029200" y="4770536"/>
            <a:ext cx="6383105" cy="1554089"/>
          </a:xfrm>
          <a:prstGeom prst="rect">
            <a:avLst/>
          </a:prstGeom>
        </p:spPr>
        <p:txBody>
          <a:bodyPr vert="horz" lIns="51435" tIns="25718" rIns="51435" bIns="25718"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s-DO" sz="3600" b="1" dirty="0">
                <a:solidFill>
                  <a:schemeClr val="tx2"/>
                </a:solidFill>
                <a:latin typeface="Knockout 49 Liteweight" charset="0"/>
                <a:ea typeface="Knockout 49 Liteweight" charset="0"/>
                <a:cs typeface="Knockout 49 Liteweight" charset="0"/>
              </a:rPr>
              <a:t>ASPECTOS REGULATORIOS EN LA OPERACIÓN Y CONTROL DE SISTEMAS ELÉCTRICOS DE POTENCIA DEL SENI</a:t>
            </a:r>
          </a:p>
        </p:txBody>
      </p:sp>
      <p:sp>
        <p:nvSpPr>
          <p:cNvPr id="9" name="Subtitle 2"/>
          <p:cNvSpPr txBox="1">
            <a:spLocks/>
          </p:cNvSpPr>
          <p:nvPr/>
        </p:nvSpPr>
        <p:spPr>
          <a:xfrm>
            <a:off x="2381252" y="4462022"/>
            <a:ext cx="4114800" cy="276845"/>
          </a:xfrm>
          <a:prstGeom prst="rect">
            <a:avLst/>
          </a:prstGeom>
        </p:spPr>
        <p:txBody>
          <a:bodyPr vert="horz" lIns="51435" tIns="25718" rIns="51435" bIns="25718"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1744" b="1" dirty="0">
                <a:solidFill>
                  <a:schemeClr val="bg1"/>
                </a:solidFill>
                <a:latin typeface="Knockout 29 Junior Liteweight" charset="0"/>
                <a:ea typeface="Knockout 29 Junior Liteweight" charset="0"/>
                <a:cs typeface="Knockout 29 Junior Liteweight" charset="0"/>
              </a:rPr>
              <a:t>Sandy A. García</a:t>
            </a:r>
          </a:p>
        </p:txBody>
      </p:sp>
      <p:cxnSp>
        <p:nvCxnSpPr>
          <p:cNvPr id="12" name="Straight Connector 11"/>
          <p:cNvCxnSpPr/>
          <p:nvPr/>
        </p:nvCxnSpPr>
        <p:spPr>
          <a:xfrm flipV="1">
            <a:off x="2019817" y="4391891"/>
            <a:ext cx="4476235" cy="46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3350" y="1356169"/>
            <a:ext cx="2457450" cy="690625"/>
          </a:xfrm>
          <a:prstGeom prst="rect">
            <a:avLst/>
          </a:prstGeom>
        </p:spPr>
      </p:pic>
    </p:spTree>
    <p:extLst>
      <p:ext uri="{BB962C8B-B14F-4D97-AF65-F5344CB8AC3E}">
        <p14:creationId xmlns:p14="http://schemas.microsoft.com/office/powerpoint/2010/main" val="410102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983432" y="1269087"/>
            <a:ext cx="5673824" cy="5693866"/>
          </a:xfrm>
          <a:prstGeom prst="rect">
            <a:avLst/>
          </a:prstGeom>
          <a:noFill/>
          <a:ln w="9525">
            <a:noFill/>
            <a:miter lim="800000"/>
            <a:headEnd/>
            <a:tailEnd/>
          </a:ln>
        </p:spPr>
        <p:txBody>
          <a:bodyPr wrap="square" anchor="ctr">
            <a:spAutoFit/>
          </a:bodyPr>
          <a:lstStyle/>
          <a:p>
            <a:pPr lvl="0"/>
            <a:endParaRPr lang="en-US" sz="2800" b="1" dirty="0">
              <a:solidFill>
                <a:srgbClr val="003D8B"/>
              </a:solidFill>
              <a:latin typeface="Franklin Gothic Book"/>
              <a:ea typeface="Times New Roman" pitchFamily="18" charset="0"/>
              <a:cs typeface="Arial" pitchFamily="34" charset="0"/>
            </a:endParaRPr>
          </a:p>
          <a:p>
            <a:pPr lvl="0"/>
            <a:endParaRPr lang="en-US" sz="2800" b="1" dirty="0">
              <a:solidFill>
                <a:srgbClr val="003D8B"/>
              </a:solidFill>
              <a:latin typeface="Franklin Gothic Book"/>
              <a:ea typeface="Times New Roman" pitchFamily="18" charset="0"/>
              <a:cs typeface="Arial" pitchFamily="34" charset="0"/>
            </a:endParaRPr>
          </a:p>
          <a:p>
            <a:pPr lvl="0"/>
            <a:r>
              <a:rPr lang="en-US" sz="2800" b="1" dirty="0">
                <a:solidFill>
                  <a:srgbClr val="003D8B"/>
                </a:solidFill>
                <a:latin typeface="Franklin Gothic Book"/>
                <a:ea typeface="Times New Roman" pitchFamily="18" charset="0"/>
                <a:cs typeface="Arial" pitchFamily="34" charset="0"/>
              </a:rPr>
              <a:t>Objetivo:</a:t>
            </a:r>
          </a:p>
          <a:p>
            <a:pPr lvl="0"/>
            <a:endParaRPr lang="en-US" sz="2800" b="1" dirty="0">
              <a:solidFill>
                <a:srgbClr val="003D8B"/>
              </a:solidFill>
              <a:latin typeface="Franklin Gothic Book"/>
              <a:ea typeface="Times New Roman" pitchFamily="18" charset="0"/>
              <a:cs typeface="Arial" pitchFamily="34" charset="0"/>
            </a:endParaRPr>
          </a:p>
          <a:p>
            <a:pPr algn="just"/>
            <a:r>
              <a:rPr lang="es-DO" sz="2800" dirty="0"/>
              <a:t>Que el participante adquiera una visión general, y dominio teórico-práctico de la normativa aplicable al sector eléctrico Dominicano.</a:t>
            </a:r>
          </a:p>
          <a:p>
            <a:pPr lvl="0"/>
            <a:endParaRPr lang="en-US" sz="2800" b="1" dirty="0">
              <a:solidFill>
                <a:srgbClr val="003D8B"/>
              </a:solidFill>
              <a:latin typeface="Franklin Gothic Book"/>
              <a:ea typeface="Times New Roman" pitchFamily="18" charset="0"/>
              <a:cs typeface="Arial" pitchFamily="34" charset="0"/>
            </a:endParaRPr>
          </a:p>
          <a:p>
            <a:pPr lvl="0"/>
            <a:endParaRPr lang="en-US" sz="2800" b="1" dirty="0">
              <a:solidFill>
                <a:srgbClr val="003D8B"/>
              </a:solidFill>
              <a:latin typeface="Franklin Gothic Book"/>
              <a:ea typeface="Times New Roman" pitchFamily="18" charset="0"/>
              <a:cs typeface="Arial" pitchFamily="34" charset="0"/>
            </a:endParaRPr>
          </a:p>
          <a:p>
            <a:pPr lvl="0"/>
            <a:endParaRPr lang="en-US" sz="2800" b="1" dirty="0">
              <a:solidFill>
                <a:srgbClr val="003D8B"/>
              </a:solidFill>
              <a:latin typeface="Franklin Gothic Book"/>
              <a:ea typeface="Times New Roman" pitchFamily="18" charset="0"/>
              <a:cs typeface="Arial" pitchFamily="34" charset="0"/>
            </a:endParaRPr>
          </a:p>
          <a:p>
            <a:pPr lvl="0"/>
            <a:endParaRPr lang="en-US" sz="2800" b="1" dirty="0">
              <a:solidFill>
                <a:srgbClr val="003D8B"/>
              </a:solidFill>
              <a:latin typeface="Franklin Gothic Book"/>
              <a:ea typeface="Times New Roman" pitchFamily="18" charset="0"/>
              <a:cs typeface="Arial" pitchFamily="34" charset="0"/>
            </a:endParaRPr>
          </a:p>
          <a:p>
            <a:pPr lvl="0"/>
            <a:endParaRPr lang="en-US" sz="2800" b="1" dirty="0">
              <a:solidFill>
                <a:srgbClr val="003D8B"/>
              </a:solidFill>
              <a:latin typeface="Franklin Gothic Book"/>
              <a:ea typeface="Times New Roman" pitchFamily="18" charset="0"/>
              <a:cs typeface="Arial" pitchFamily="34" charset="0"/>
            </a:endParaRP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335702" y="978110"/>
            <a:ext cx="8472596" cy="301621"/>
          </a:xfrm>
          <a:prstGeom prst="rect">
            <a:avLst/>
          </a:prstGeom>
          <a:noFill/>
        </p:spPr>
        <p:txBody>
          <a:bodyPr wrap="square" rtlCol="0">
            <a:spAutoFit/>
          </a:bodyPr>
          <a:lstStyle/>
          <a:p>
            <a:pPr marL="0" lvl="1">
              <a:lnSpc>
                <a:spcPct val="80000"/>
              </a:lnSpc>
            </a:pPr>
            <a:endParaRPr lang="es-CR" sz="1700" dirty="0">
              <a:latin typeface="Franklin Gothic Book" pitchFamily="34" charset="0"/>
            </a:endParaRP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8168" y="2000363"/>
            <a:ext cx="3238500" cy="3238500"/>
          </a:xfrm>
          <a:prstGeom prst="rect">
            <a:avLst/>
          </a:prstGeom>
        </p:spPr>
      </p:pic>
    </p:spTree>
    <p:extLst>
      <p:ext uri="{BB962C8B-B14F-4D97-AF65-F5344CB8AC3E}">
        <p14:creationId xmlns:p14="http://schemas.microsoft.com/office/powerpoint/2010/main" val="15804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825346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438400" y="411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407368" y="1115744"/>
            <a:ext cx="9228685" cy="5755422"/>
          </a:xfrm>
          <a:prstGeom prst="rect">
            <a:avLst/>
          </a:prstGeom>
          <a:noFill/>
        </p:spPr>
        <p:txBody>
          <a:bodyPr wrap="square" rtlCol="0">
            <a:spAutoFit/>
          </a:bodyPr>
          <a:lstStyle/>
          <a:p>
            <a:pPr marL="0" lvl="1" indent="-285750">
              <a:lnSpc>
                <a:spcPct val="80000"/>
              </a:lnSpc>
              <a:buFont typeface="Wingdings" panose="05000000000000000000" pitchFamily="2" charset="2"/>
              <a:buChar char="Ø"/>
            </a:pPr>
            <a:r>
              <a:rPr lang="en-US" b="1" dirty="0">
                <a:solidFill>
                  <a:srgbClr val="003D8B"/>
                </a:solidFill>
                <a:latin typeface="Franklin Gothic Book" pitchFamily="34" charset="0"/>
              </a:rPr>
              <a:t>ANTECEDENTES DEL SECTOR ELECTRICO Y SU NORMATIVA (1):</a:t>
            </a:r>
          </a:p>
          <a:p>
            <a:pPr marL="0" lvl="1" indent="-285750">
              <a:lnSpc>
                <a:spcPct val="80000"/>
              </a:lnSpc>
              <a:buFont typeface="Wingdings" panose="05000000000000000000" pitchFamily="2" charset="2"/>
              <a:buChar char="Ø"/>
            </a:pPr>
            <a:endParaRPr lang="en-US" b="1" dirty="0">
              <a:solidFill>
                <a:srgbClr val="003D8B"/>
              </a:solidFill>
              <a:latin typeface="Franklin Gothic Book" pitchFamily="34" charset="0"/>
            </a:endParaRPr>
          </a:p>
          <a:p>
            <a:pPr marL="0" lvl="1">
              <a:lnSpc>
                <a:spcPct val="80000"/>
              </a:lnSpc>
            </a:pPr>
            <a:endParaRPr lang="en-US" dirty="0">
              <a:solidFill>
                <a:srgbClr val="003D8B"/>
              </a:solidFill>
              <a:latin typeface="Franklin Gothic Book" pitchFamily="34" charset="0"/>
            </a:endParaRPr>
          </a:p>
          <a:p>
            <a:pPr marL="742950" lvl="1" indent="-285750" algn="just">
              <a:lnSpc>
                <a:spcPct val="80000"/>
              </a:lnSpc>
            </a:pPr>
            <a:r>
              <a:rPr lang="es-CR" u="sng" dirty="0">
                <a:latin typeface="Franklin Gothic Book" pitchFamily="34" charset="0"/>
              </a:rPr>
              <a:t>EPOCA DE LAS INICIATIVAS MUNICIPALES Y PRIVADAS SEGREGADAS</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1845 …………………….Inicia el servicio de alumbrado público en la ciudad de </a:t>
            </a:r>
            <a:r>
              <a:rPr lang="es-CR" dirty="0" err="1">
                <a:latin typeface="Franklin Gothic Book" pitchFamily="34" charset="0"/>
              </a:rPr>
              <a:t>Baní</a:t>
            </a:r>
            <a:r>
              <a:rPr lang="es-CR" dirty="0">
                <a:latin typeface="Franklin Gothic Book" pitchFamily="34" charset="0"/>
              </a:rPr>
              <a:t>.</a:t>
            </a:r>
          </a:p>
          <a:p>
            <a:pPr lvl="1" algn="just">
              <a:lnSpc>
                <a:spcPct val="80000"/>
              </a:lnSpc>
            </a:pPr>
            <a:endParaRPr lang="es-DO" dirty="0">
              <a:latin typeface="Franklin Gothic Book" pitchFamily="34" charset="0"/>
            </a:endParaRPr>
          </a:p>
          <a:p>
            <a:pPr marL="742950" lvl="1" indent="-285750" algn="just">
              <a:lnSpc>
                <a:spcPct val="80000"/>
              </a:lnSpc>
              <a:buFont typeface="Wingdings" panose="05000000000000000000" pitchFamily="2" charset="2"/>
              <a:buChar char="Ø"/>
            </a:pPr>
            <a:r>
              <a:rPr lang="es-DO" dirty="0">
                <a:latin typeface="Franklin Gothic Book" pitchFamily="34" charset="0"/>
              </a:rPr>
              <a:t>1860……………………..Primera ordenanza para el alumbrado público de Sto. </a:t>
            </a:r>
            <a:r>
              <a:rPr lang="es-DO" dirty="0" err="1">
                <a:latin typeface="Franklin Gothic Book" pitchFamily="34" charset="0"/>
              </a:rPr>
              <a:t>Dgo</a:t>
            </a:r>
            <a:r>
              <a:rPr lang="es-DO" dirty="0">
                <a:latin typeface="Franklin Gothic Book" pitchFamily="34" charset="0"/>
              </a:rPr>
              <a:t>.</a:t>
            </a:r>
            <a:endParaRPr lang="es-CR" dirty="0">
              <a:latin typeface="Franklin Gothic Book" pitchFamily="34" charset="0"/>
            </a:endParaRP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1894……………………..Un contrato suscrito entre Emilio C. </a:t>
            </a:r>
            <a:r>
              <a:rPr lang="es-CR" dirty="0" err="1">
                <a:latin typeface="Franklin Gothic Book" pitchFamily="34" charset="0"/>
              </a:rPr>
              <a:t>Joubert</a:t>
            </a:r>
            <a:r>
              <a:rPr lang="es-CR" dirty="0">
                <a:latin typeface="Franklin Gothic Book" pitchFamily="34" charset="0"/>
              </a:rPr>
              <a:t> y la Edison </a:t>
            </a:r>
            <a:r>
              <a:rPr lang="es-CR" dirty="0" err="1">
                <a:latin typeface="Franklin Gothic Book" pitchFamily="34" charset="0"/>
              </a:rPr>
              <a:t>Spanish</a:t>
            </a:r>
            <a:r>
              <a:rPr lang="es-CR" dirty="0">
                <a:latin typeface="Franklin Gothic Book" pitchFamily="34" charset="0"/>
              </a:rPr>
              <a:t> Colonial Light Company, hizo posible que para el 1896 se instalará un generador eléctrico que electrificó una parte de la ciudad de Santo Domingo.</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1900-1920……………Se llevaron a cabo varias iniciativas municipales de electrificación.</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1929……………………..Se autoriza a la Compañía Eléctrica de Santo Domingo, C. Por A., </a:t>
            </a:r>
            <a:r>
              <a:rPr lang="en-US" dirty="0">
                <a:latin typeface="Franklin Gothic Book" pitchFamily="34" charset="0"/>
              </a:rPr>
              <a:t>a </a:t>
            </a:r>
            <a:r>
              <a:rPr lang="en-US" dirty="0" err="1">
                <a:latin typeface="Franklin Gothic Book" pitchFamily="34" charset="0"/>
              </a:rPr>
              <a:t>realizar</a:t>
            </a:r>
            <a:r>
              <a:rPr lang="en-US" dirty="0">
                <a:latin typeface="Franklin Gothic Book" pitchFamily="34" charset="0"/>
              </a:rPr>
              <a:t> el </a:t>
            </a:r>
            <a:r>
              <a:rPr lang="en-US" dirty="0" err="1">
                <a:latin typeface="Franklin Gothic Book" pitchFamily="34" charset="0"/>
              </a:rPr>
              <a:t>suministro</a:t>
            </a:r>
            <a:r>
              <a:rPr lang="en-US" dirty="0">
                <a:latin typeface="Franklin Gothic Book" pitchFamily="34" charset="0"/>
              </a:rPr>
              <a:t> </a:t>
            </a:r>
            <a:r>
              <a:rPr lang="en-US" dirty="0" err="1">
                <a:latin typeface="Franklin Gothic Book" pitchFamily="34" charset="0"/>
              </a:rPr>
              <a:t>eléctrico</a:t>
            </a:r>
            <a:r>
              <a:rPr lang="en-US" dirty="0">
                <a:latin typeface="Franklin Gothic Book" pitchFamily="34" charset="0"/>
              </a:rPr>
              <a:t> y de </a:t>
            </a:r>
            <a:r>
              <a:rPr lang="en-US" dirty="0" err="1">
                <a:latin typeface="Franklin Gothic Book" pitchFamily="34" charset="0"/>
              </a:rPr>
              <a:t>telecomunicaciones</a:t>
            </a:r>
            <a:r>
              <a:rPr lang="en-US" dirty="0">
                <a:latin typeface="Franklin Gothic Book" pitchFamily="34" charset="0"/>
              </a:rPr>
              <a:t> en el </a:t>
            </a:r>
            <a:r>
              <a:rPr lang="en-US" dirty="0" err="1">
                <a:latin typeface="Franklin Gothic Book" pitchFamily="34" charset="0"/>
              </a:rPr>
              <a:t>país</a:t>
            </a:r>
            <a:r>
              <a:rPr lang="en-US" dirty="0">
                <a:latin typeface="Franklin Gothic Book" pitchFamily="34" charset="0"/>
              </a:rPr>
              <a:t>, </a:t>
            </a:r>
            <a:r>
              <a:rPr lang="en-US" dirty="0" err="1">
                <a:latin typeface="Franklin Gothic Book" pitchFamily="34" charset="0"/>
              </a:rPr>
              <a:t>dando</a:t>
            </a:r>
            <a:r>
              <a:rPr lang="en-US" dirty="0">
                <a:latin typeface="Franklin Gothic Book" pitchFamily="34" charset="0"/>
              </a:rPr>
              <a:t> </a:t>
            </a:r>
            <a:r>
              <a:rPr lang="en-US" dirty="0" err="1">
                <a:latin typeface="Franklin Gothic Book" pitchFamily="34" charset="0"/>
              </a:rPr>
              <a:t>inicio</a:t>
            </a:r>
            <a:r>
              <a:rPr lang="en-US" dirty="0">
                <a:latin typeface="Franklin Gothic Book" pitchFamily="34" charset="0"/>
              </a:rPr>
              <a:t> a la </a:t>
            </a:r>
            <a:r>
              <a:rPr lang="en-US" dirty="0" err="1">
                <a:latin typeface="Franklin Gothic Book" pitchFamily="34" charset="0"/>
              </a:rPr>
              <a:t>interconexión</a:t>
            </a:r>
            <a:r>
              <a:rPr lang="en-US" dirty="0">
                <a:latin typeface="Franklin Gothic Book" pitchFamily="34" charset="0"/>
              </a:rPr>
              <a:t> del </a:t>
            </a:r>
            <a:r>
              <a:rPr lang="en-US" dirty="0" err="1">
                <a:latin typeface="Franklin Gothic Book" pitchFamily="34" charset="0"/>
              </a:rPr>
              <a:t>sistema</a:t>
            </a:r>
            <a:r>
              <a:rPr lang="en-US" dirty="0">
                <a:latin typeface="Franklin Gothic Book" pitchFamily="34" charset="0"/>
              </a:rPr>
              <a:t> </a:t>
            </a:r>
            <a:r>
              <a:rPr lang="en-US" dirty="0" err="1">
                <a:latin typeface="Franklin Gothic Book" pitchFamily="34" charset="0"/>
              </a:rPr>
              <a:t>eléctrico</a:t>
            </a:r>
            <a:r>
              <a:rPr lang="en-US" dirty="0">
                <a:latin typeface="Franklin Gothic Book" pitchFamily="34" charset="0"/>
              </a:rPr>
              <a:t> nacional.  </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n-US" dirty="0">
                <a:latin typeface="Franklin Gothic Book" pitchFamily="34" charset="0"/>
              </a:rPr>
              <a:t>1935………………………Ley 848, sobre </a:t>
            </a:r>
            <a:r>
              <a:rPr lang="en-US" dirty="0" err="1">
                <a:latin typeface="Franklin Gothic Book" pitchFamily="34" charset="0"/>
              </a:rPr>
              <a:t>Funcionamiento</a:t>
            </a:r>
            <a:r>
              <a:rPr lang="en-US" dirty="0">
                <a:latin typeface="Franklin Gothic Book" pitchFamily="34" charset="0"/>
              </a:rPr>
              <a:t> de los </a:t>
            </a:r>
            <a:r>
              <a:rPr lang="en-US" dirty="0" err="1">
                <a:latin typeface="Franklin Gothic Book" pitchFamily="34" charset="0"/>
              </a:rPr>
              <a:t>Servicios</a:t>
            </a:r>
            <a:r>
              <a:rPr lang="en-US" dirty="0">
                <a:latin typeface="Franklin Gothic Book" pitchFamily="34" charset="0"/>
              </a:rPr>
              <a:t> de </a:t>
            </a:r>
            <a:r>
              <a:rPr lang="en-US" dirty="0" err="1">
                <a:latin typeface="Franklin Gothic Book" pitchFamily="34" charset="0"/>
              </a:rPr>
              <a:t>Utilidad</a:t>
            </a:r>
            <a:r>
              <a:rPr lang="en-US" dirty="0">
                <a:latin typeface="Franklin Gothic Book" pitchFamily="34" charset="0"/>
              </a:rPr>
              <a:t> </a:t>
            </a:r>
            <a:r>
              <a:rPr lang="en-US" dirty="0" err="1">
                <a:latin typeface="Franklin Gothic Book" pitchFamily="34" charset="0"/>
              </a:rPr>
              <a:t>Pública</a:t>
            </a:r>
            <a:r>
              <a:rPr lang="en-US" dirty="0">
                <a:latin typeface="Franklin Gothic Book" pitchFamily="34" charset="0"/>
              </a:rPr>
              <a:t>.</a:t>
            </a:r>
          </a:p>
          <a:p>
            <a:pPr marL="742950" lvl="1" indent="-285750" algn="just">
              <a:lnSpc>
                <a:spcPct val="80000"/>
              </a:lnSpc>
            </a:pPr>
            <a:endParaRPr lang="en-US" sz="1600" dirty="0">
              <a:latin typeface="Franklin Gothic Book" pitchFamily="34" charset="0"/>
            </a:endParaRPr>
          </a:p>
          <a:p>
            <a:pPr marL="742950" lvl="1" indent="-285750" algn="just">
              <a:lnSpc>
                <a:spcPct val="80000"/>
              </a:lnSpc>
            </a:pPr>
            <a:endParaRPr lang="en-US" sz="1600" dirty="0">
              <a:latin typeface="Franklin Gothic Book" pitchFamily="34" charset="0"/>
            </a:endParaRPr>
          </a:p>
          <a:p>
            <a:pPr marL="742950" lvl="1" indent="-285750" algn="just">
              <a:lnSpc>
                <a:spcPct val="80000"/>
              </a:lnSpc>
            </a:pPr>
            <a:endParaRPr lang="en-US" sz="1600" dirty="0">
              <a:latin typeface="Franklin Gothic Book" pitchFamily="34" charset="0"/>
            </a:endParaRPr>
          </a:p>
          <a:p>
            <a:pPr marL="742950" lvl="1" indent="-285750" algn="just">
              <a:lnSpc>
                <a:spcPct val="80000"/>
              </a:lnSpc>
            </a:pPr>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0430" y="1556792"/>
            <a:ext cx="4932040" cy="3699030"/>
          </a:xfrm>
          <a:prstGeom prst="rect">
            <a:avLst/>
          </a:prstGeom>
        </p:spPr>
      </p:pic>
    </p:spTree>
    <p:extLst>
      <p:ext uri="{BB962C8B-B14F-4D97-AF65-F5344CB8AC3E}">
        <p14:creationId xmlns:p14="http://schemas.microsoft.com/office/powerpoint/2010/main" val="1236971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438400" y="411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47816" y="1193898"/>
            <a:ext cx="8667368" cy="5681555"/>
          </a:xfrm>
          <a:prstGeom prst="rect">
            <a:avLst/>
          </a:prstGeom>
          <a:noFill/>
        </p:spPr>
        <p:txBody>
          <a:bodyPr wrap="square" rtlCol="0">
            <a:spAutoFit/>
          </a:bodyPr>
          <a:lstStyle/>
          <a:p>
            <a:pPr marL="0" lvl="1" indent="-285750">
              <a:lnSpc>
                <a:spcPct val="80000"/>
              </a:lnSpc>
            </a:pPr>
            <a:r>
              <a:rPr lang="en-US" b="1" dirty="0">
                <a:solidFill>
                  <a:srgbClr val="003D8B"/>
                </a:solidFill>
                <a:latin typeface="Franklin Gothic Book" pitchFamily="34" charset="0"/>
              </a:rPr>
              <a:t>         ANTECEDENTES DEL SECTOR ELECTRICO Y SU NORMATIVA (2):</a:t>
            </a:r>
          </a:p>
          <a:p>
            <a:pPr marL="0" lvl="1" indent="-285750">
              <a:lnSpc>
                <a:spcPct val="80000"/>
              </a:lnSpc>
            </a:pPr>
            <a:endParaRPr lang="en-US" b="1" dirty="0">
              <a:solidFill>
                <a:srgbClr val="003D8B"/>
              </a:solidFill>
              <a:latin typeface="Franklin Gothic Book" pitchFamily="34" charset="0"/>
            </a:endParaRPr>
          </a:p>
          <a:p>
            <a:pPr marL="0" lvl="1" indent="-285750">
              <a:lnSpc>
                <a:spcPct val="80000"/>
              </a:lnSpc>
            </a:pPr>
            <a:endParaRPr lang="en-US" b="1" dirty="0">
              <a:solidFill>
                <a:srgbClr val="003D8B"/>
              </a:solidFill>
              <a:latin typeface="Franklin Gothic Book" pitchFamily="34" charset="0"/>
            </a:endParaRPr>
          </a:p>
          <a:p>
            <a:pPr marL="0" lvl="1" indent="-285750">
              <a:lnSpc>
                <a:spcPct val="80000"/>
              </a:lnSpc>
            </a:pPr>
            <a:r>
              <a:rPr lang="es-CR" dirty="0">
                <a:latin typeface="Franklin Gothic Book" pitchFamily="34" charset="0"/>
              </a:rPr>
              <a:t>         </a:t>
            </a:r>
            <a:r>
              <a:rPr lang="es-CR" u="sng" dirty="0">
                <a:latin typeface="Franklin Gothic Book" pitchFamily="34" charset="0"/>
              </a:rPr>
              <a:t>MONOPOLIZACION Y ESTATIZACION DEL SERVICIO PUBLICO</a:t>
            </a:r>
            <a:endParaRPr lang="en-US" b="1" dirty="0">
              <a:solidFill>
                <a:srgbClr val="003D8B"/>
              </a:solidFill>
              <a:latin typeface="Franklin Gothic Book" pitchFamily="34" charset="0"/>
            </a:endParaRPr>
          </a:p>
          <a:p>
            <a:pPr marL="742950" lvl="1" indent="-285750" algn="just">
              <a:lnSpc>
                <a:spcPct val="80000"/>
              </a:lnSpc>
            </a:pPr>
            <a:endParaRPr lang="en-US" dirty="0">
              <a:latin typeface="Franklin Gothic Book" pitchFamily="34" charset="0"/>
            </a:endParaRPr>
          </a:p>
          <a:p>
            <a:pPr marL="742950" lvl="1" indent="-285750" algn="just">
              <a:lnSpc>
                <a:spcPct val="80000"/>
              </a:lnSpc>
              <a:buFont typeface="Wingdings" panose="05000000000000000000" pitchFamily="2" charset="2"/>
              <a:buChar char="Ø"/>
            </a:pPr>
            <a:r>
              <a:rPr lang="en-US" dirty="0">
                <a:latin typeface="Franklin Gothic Book" pitchFamily="34" charset="0"/>
              </a:rPr>
              <a:t>1954………………..…..Ley No. 4018, declaró de interés nacional la adquisición de </a:t>
            </a:r>
            <a:r>
              <a:rPr lang="en-US" dirty="0" err="1">
                <a:latin typeface="Franklin Gothic Book" pitchFamily="34" charset="0"/>
              </a:rPr>
              <a:t>las</a:t>
            </a:r>
            <a:r>
              <a:rPr lang="en-US" dirty="0">
                <a:latin typeface="Franklin Gothic Book" pitchFamily="34" charset="0"/>
              </a:rPr>
              <a:t> empresas eléctricas. El Estado Dominicano </a:t>
            </a:r>
            <a:r>
              <a:rPr lang="es-CR" dirty="0">
                <a:latin typeface="Franklin Gothic Book" pitchFamily="34" charset="0"/>
              </a:rPr>
              <a:t>adquirió la Compañía Eléctrica de Santo Domingo, C. Por A.</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1955………………….…El Decreto No. 555, de fecha 19 de enero de 1955, creó la Corporación Dominicana de Electricidad (CDE), con la finalidad de concentrar en esta el servicio público eléctrico; y Ley Orgánica No. 4115, de 21 de Abril de 1955, sobre organización de la CDE.</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1979……………….……Decreto No. 584, de 22 enero 1979, crea la Comisión Nacional de Política Energética. </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1990……………………Se dicta la Ley No. 14-90, de 1 de Febrero de 1990, para incentivar la entrada de productores privados de electricidad.</a:t>
            </a: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a:p>
            <a:pPr lvl="1" algn="just">
              <a:lnSpc>
                <a:spcPct val="80000"/>
              </a:lnSpc>
            </a:pP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p:txBody>
      </p:sp>
      <p:pic>
        <p:nvPicPr>
          <p:cNvPr id="10" name="Imagen 9"/>
          <p:cNvPicPr>
            <a:picLocks noChangeAspect="1"/>
          </p:cNvPicPr>
          <p:nvPr/>
        </p:nvPicPr>
        <p:blipFill>
          <a:blip r:embed="rId5"/>
          <a:stretch>
            <a:fillRect/>
          </a:stretch>
        </p:blipFill>
        <p:spPr>
          <a:xfrm>
            <a:off x="8904312" y="2564904"/>
            <a:ext cx="2761949" cy="1800199"/>
          </a:xfrm>
          <a:prstGeom prst="rect">
            <a:avLst/>
          </a:prstGeom>
        </p:spPr>
      </p:pic>
    </p:spTree>
    <p:extLst>
      <p:ext uri="{BB962C8B-B14F-4D97-AF65-F5344CB8AC3E}">
        <p14:creationId xmlns:p14="http://schemas.microsoft.com/office/powerpoint/2010/main" val="1236971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438400" y="411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41061" y="1028712"/>
            <a:ext cx="8595360" cy="5829288"/>
          </a:xfrm>
          <a:prstGeom prst="rect">
            <a:avLst/>
          </a:prstGeom>
          <a:noFill/>
        </p:spPr>
        <p:txBody>
          <a:bodyPr wrap="square" rtlCol="0">
            <a:spAutoFit/>
          </a:bodyPr>
          <a:lstStyle/>
          <a:p>
            <a:pPr marL="0" lvl="1" indent="-285750">
              <a:lnSpc>
                <a:spcPct val="80000"/>
              </a:lnSpc>
            </a:pPr>
            <a:r>
              <a:rPr lang="en-US" b="1" dirty="0">
                <a:solidFill>
                  <a:srgbClr val="003D8B"/>
                </a:solidFill>
                <a:latin typeface="Franklin Gothic Book" pitchFamily="34" charset="0"/>
              </a:rPr>
              <a:t>         ANTECEDENTES DEL SECTOR ELECTRICO Y SU NORMATIVA (3):</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lvl="1" algn="just">
              <a:lnSpc>
                <a:spcPct val="80000"/>
              </a:lnSpc>
            </a:pPr>
            <a:endParaRPr lang="es-CR" u="sng" dirty="0">
              <a:latin typeface="Franklin Gothic Book" pitchFamily="34" charset="0"/>
            </a:endParaRPr>
          </a:p>
          <a:p>
            <a:pPr lvl="1" algn="just">
              <a:lnSpc>
                <a:spcPct val="80000"/>
              </a:lnSpc>
            </a:pPr>
            <a:r>
              <a:rPr lang="es-CR" u="sng" dirty="0">
                <a:latin typeface="Franklin Gothic Book" pitchFamily="34" charset="0"/>
              </a:rPr>
              <a:t>LA REFORMA DE CAPITALIZACION Y PRIVATIZACION</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1997…………………….Se dicta la Ley 141-97, de Reforma de la Empresa Pública, y se realiza la capitalización de la Corporación Dominicana de Electricidad (CDE). </a:t>
            </a:r>
          </a:p>
          <a:p>
            <a:pPr marL="742950" lvl="1" indent="-285750" algn="just">
              <a:lnSpc>
                <a:spcPct val="80000"/>
              </a:lnSpc>
            </a:pPr>
            <a:endParaRPr lang="en-US"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1998…..……………….Decreto No. 118-98, de 16 de marzo de 1998, crea la Superintendencia de Electricidad, bajo la dependencia de la SEIC.</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1998…………………….Por la Resolución SEIC-237-98 se pone en vigencia el marco tarifario para usuarios regulados.</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lvl="1"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2001………….………Ley General de Electricidad 125-01 y su Reglamento de Aplicación.</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2001-2003…………Varias intervenciones estatales intentan normalizar el mercado (Acuerdo de Madrid, creación del FETE).</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2003………………….El 10 de septiembre de 2003 compra de las acciones en manos privadas por parte del Estado Dominicano en las empresas distribuidoras EDENORTE y EDESUR.</a:t>
            </a:r>
            <a:endParaRPr lang="es-CR" sz="1600" dirty="0">
              <a:latin typeface="Franklin Gothic Book" pitchFamily="34" charset="0"/>
            </a:endParaRPr>
          </a:p>
          <a:p>
            <a:pPr marL="742950" lvl="1" indent="-285750" algn="just">
              <a:lnSpc>
                <a:spcPct val="80000"/>
              </a:lnSpc>
              <a:buFont typeface="Wingdings" panose="05000000000000000000" pitchFamily="2" charset="2"/>
              <a:buChar char="Ø"/>
            </a:pPr>
            <a:endParaRPr lang="es-CR" sz="1600" dirty="0">
              <a:latin typeface="Franklin Gothic Book" pitchFamily="34" charset="0"/>
            </a:endParaRPr>
          </a:p>
        </p:txBody>
      </p:sp>
      <p:pic>
        <p:nvPicPr>
          <p:cNvPr id="11" name="Picture 2" descr="Negocio, Idea, Estrategia, ComercializaciÃ³n, Plan D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64352" y="1916832"/>
            <a:ext cx="2119868" cy="2636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572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438400" y="468782"/>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263352" y="936717"/>
            <a:ext cx="8050429" cy="5927777"/>
          </a:xfrm>
          <a:prstGeom prst="rect">
            <a:avLst/>
          </a:prstGeom>
          <a:noFill/>
        </p:spPr>
        <p:txBody>
          <a:bodyPr wrap="square" rtlCol="0">
            <a:spAutoFit/>
          </a:bodyPr>
          <a:lstStyle/>
          <a:p>
            <a:endParaRPr lang="en-US" b="1" dirty="0">
              <a:solidFill>
                <a:srgbClr val="003D8B"/>
              </a:solidFill>
              <a:latin typeface="Franklin Gothic Book" pitchFamily="34" charset="0"/>
            </a:endParaRPr>
          </a:p>
          <a:p>
            <a:r>
              <a:rPr lang="en-US" b="1" dirty="0">
                <a:solidFill>
                  <a:srgbClr val="003D8B"/>
                </a:solidFill>
                <a:latin typeface="Franklin Gothic Book" pitchFamily="34" charset="0"/>
              </a:rPr>
              <a:t>ANTECEDENTES DEL SECTOR ELECTRICO Y SU NORMATIVA (4):</a:t>
            </a:r>
          </a:p>
          <a:p>
            <a:pPr lvl="1"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2007…………………..Ley 186-07 y el decreto 494-07, modifican respectivamente a la Ley General de Electricidad y a su Reglamento de Aplicación.</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2009………………..…El Estado Dominicano adquiere la participación privada de Trust Company of </a:t>
            </a:r>
            <a:r>
              <a:rPr lang="es-CR" dirty="0" err="1">
                <a:latin typeface="Franklin Gothic Book" pitchFamily="34" charset="0"/>
              </a:rPr>
              <a:t>the</a:t>
            </a:r>
            <a:r>
              <a:rPr lang="es-CR" dirty="0">
                <a:latin typeface="Franklin Gothic Book" pitchFamily="34" charset="0"/>
              </a:rPr>
              <a:t> West (TCW) en EDEESTE.</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2013…………………..Ley 100-13 que crea el Ministerio de Energía y Minas, órgano rector de la política energética.  Luego la Ley 142-2013 difiere la aplicación de la misma en relación con las actividades dirigidas por CDEEE.</a:t>
            </a:r>
          </a:p>
          <a:p>
            <a:pPr marL="742950" lvl="1" indent="-285750"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2014…………………..Ley 394-14 autoriza a CDEEE a promover la actividad de generación de electricidad.</a:t>
            </a: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2020…………………..Decreto 342-2020 </a:t>
            </a:r>
            <a:r>
              <a:rPr lang="es-ES" sz="1800" dirty="0">
                <a:latin typeface="Franklin Gothic Book" panose="020B0503020102020204" pitchFamily="34" charset="0"/>
              </a:rPr>
              <a:t>declaró de alto interés nacional la liquidación de la Corporación Dominicana de Empresas Eléctricas Estatales (CDEEE) y ordenó que a la mayor celeridad posible se transfieran sus atribuciones, funciones y facultades al Ministerio de Energía y Minas</a:t>
            </a:r>
            <a:endParaRPr lang="es-CR" dirty="0">
              <a:latin typeface="Franklin Gothic Book" panose="020B0503020102020204" pitchFamily="34" charset="0"/>
            </a:endParaRPr>
          </a:p>
          <a:p>
            <a:pPr marL="742950" lvl="1" indent="-285750" algn="just">
              <a:lnSpc>
                <a:spcPct val="80000"/>
              </a:lnSpc>
              <a:buFont typeface="Wingdings" panose="05000000000000000000" pitchFamily="2" charset="2"/>
              <a:buChar char="Ø"/>
            </a:pPr>
            <a:endParaRPr lang="es-CR" sz="1700" dirty="0">
              <a:latin typeface="Franklin Gothic Book" pitchFamily="34" charset="0"/>
            </a:endParaRPr>
          </a:p>
          <a:p>
            <a:pPr lvl="1" algn="just">
              <a:lnSpc>
                <a:spcPct val="80000"/>
              </a:lnSpc>
            </a:pPr>
            <a:endParaRPr lang="es-CR" sz="1600" dirty="0">
              <a:latin typeface="Franklin Gothic Book" pitchFamily="34" charset="0"/>
            </a:endParaRPr>
          </a:p>
        </p:txBody>
      </p:sp>
      <p:pic>
        <p:nvPicPr>
          <p:cNvPr id="9" name="Picture 4" descr="La Industria, El Poder, Energí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88" y="2420888"/>
            <a:ext cx="2800022" cy="187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5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438400" y="468782"/>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263352" y="936717"/>
            <a:ext cx="8050429" cy="4832092"/>
          </a:xfrm>
          <a:prstGeom prst="rect">
            <a:avLst/>
          </a:prstGeom>
          <a:noFill/>
        </p:spPr>
        <p:txBody>
          <a:bodyPr wrap="square" rtlCol="0">
            <a:spAutoFit/>
          </a:bodyPr>
          <a:lstStyle/>
          <a:p>
            <a:endParaRPr lang="en-US" b="1" dirty="0">
              <a:solidFill>
                <a:srgbClr val="003D8B"/>
              </a:solidFill>
              <a:latin typeface="Franklin Gothic Book" pitchFamily="34" charset="0"/>
            </a:endParaRPr>
          </a:p>
          <a:p>
            <a:r>
              <a:rPr lang="en-US" b="1" dirty="0">
                <a:solidFill>
                  <a:srgbClr val="003D8B"/>
                </a:solidFill>
                <a:latin typeface="Franklin Gothic Book" pitchFamily="34" charset="0"/>
              </a:rPr>
              <a:t>ANTECEDENTES DEL SECTOR ELECTRICO Y SU NORMATIVA (5):</a:t>
            </a:r>
          </a:p>
          <a:p>
            <a:pPr lvl="1"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2022…………………..</a:t>
            </a:r>
            <a:r>
              <a:rPr lang="es-DO" sz="1800" dirty="0">
                <a:effectLst/>
                <a:latin typeface="Calibri" panose="020F0502020204030204" pitchFamily="34" charset="0"/>
                <a:ea typeface="Calibri" panose="020F0502020204030204" pitchFamily="34" charset="0"/>
              </a:rPr>
              <a:t> </a:t>
            </a:r>
            <a:r>
              <a:rPr lang="es-DO" dirty="0">
                <a:effectLst/>
                <a:latin typeface="Franklin Gothic Book" panose="020B0503020102020204" pitchFamily="34" charset="0"/>
                <a:ea typeface="Calibri" panose="020F0502020204030204" pitchFamily="34" charset="0"/>
              </a:rPr>
              <a:t>La Ley No. 365-22, que dispone la “supresión de la Corporación Dominicana de Empresas Eléctricas Estatales (CDEEE) la supresión de la Unidad de Electrificación Rural y Sub-Urbana (UERS) y dispone la creación de la Empresa Generadora de Electricidad Punta Catalina”, promulgada en fecha 07 de diciembre del 2022, se establece en su Artículo 7, que la Empresa EDESUR Dominicana S. A. , la Empresa EDENORTE Dominicana, S. A. y la Empresa Distribuidora de Electricidad del Este, S. A., “serán las continuadoras jurídicas de la Corporación Dominicana de Empresas Eléctricas Estatales (CDEEE) en todos los contratos de compraventa de energía, tanto con los Productores Independientes de Electricidad (IPP) como con las empresas generadoras de energía renovable o cualquier otro generador”.</a:t>
            </a:r>
            <a:endParaRPr lang="es-ES" b="0" i="0" dirty="0">
              <a:solidFill>
                <a:srgbClr val="202124"/>
              </a:solidFill>
              <a:effectLst/>
              <a:latin typeface="arial" panose="020B0604020202020204" pitchFamily="34" charset="0"/>
            </a:endParaRPr>
          </a:p>
          <a:p>
            <a:pPr lvl="1" algn="just">
              <a:lnSpc>
                <a:spcPct val="80000"/>
              </a:lnSpc>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endParaRPr lang="es-CR" dirty="0">
              <a:latin typeface="Franklin Gothic Book" pitchFamily="34" charset="0"/>
            </a:endParaRPr>
          </a:p>
          <a:p>
            <a:pPr marL="742950" lvl="1" indent="-285750" algn="just">
              <a:lnSpc>
                <a:spcPct val="80000"/>
              </a:lnSpc>
              <a:buFont typeface="Wingdings" panose="05000000000000000000" pitchFamily="2" charset="2"/>
              <a:buChar char="Ø"/>
            </a:pPr>
            <a:r>
              <a:rPr lang="es-CR" dirty="0">
                <a:latin typeface="Franklin Gothic Book" pitchFamily="34" charset="0"/>
              </a:rPr>
              <a:t>2023………………….</a:t>
            </a:r>
            <a:r>
              <a:rPr lang="es-DO" kern="0" dirty="0">
                <a:latin typeface="Franklin Gothic Book" panose="020B0503020102020204" pitchFamily="34" charset="0"/>
              </a:rPr>
              <a:t>E</a:t>
            </a:r>
            <a:r>
              <a:rPr lang="es-DO" kern="0" dirty="0">
                <a:effectLst/>
                <a:latin typeface="Franklin Gothic Book" panose="020B0503020102020204" pitchFamily="34" charset="0"/>
                <a:ea typeface="Calibri" panose="020F0502020204030204" pitchFamily="34" charset="0"/>
              </a:rPr>
              <a:t>l Decreto No. 142-23, de fecha 3 de abril del 2023, crea la Empresa de Generación Punta Catalina (EGEPC)</a:t>
            </a:r>
            <a:r>
              <a:rPr lang="es-ES" b="0" i="0" dirty="0">
                <a:solidFill>
                  <a:srgbClr val="202124"/>
                </a:solidFill>
                <a:effectLst/>
                <a:latin typeface="Franklin Gothic Book" panose="020B0503020102020204" pitchFamily="34" charset="0"/>
              </a:rPr>
              <a:t>.</a:t>
            </a:r>
            <a:endParaRPr lang="es-CR" dirty="0">
              <a:latin typeface="Franklin Gothic Book" panose="020B0503020102020204" pitchFamily="34" charset="0"/>
            </a:endParaRPr>
          </a:p>
          <a:p>
            <a:pPr lvl="1" algn="just">
              <a:lnSpc>
                <a:spcPct val="80000"/>
              </a:lnSpc>
            </a:pPr>
            <a:endParaRPr lang="es-CR" sz="1600" dirty="0">
              <a:latin typeface="Franklin Gothic Book" pitchFamily="34" charset="0"/>
            </a:endParaRPr>
          </a:p>
        </p:txBody>
      </p:sp>
      <p:pic>
        <p:nvPicPr>
          <p:cNvPr id="9" name="Picture 4" descr="La Industria, El Poder, Energí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88" y="2420888"/>
            <a:ext cx="2800022" cy="187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20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3505200" y="60736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2906260" y="1409582"/>
            <a:ext cx="6331115" cy="5527667"/>
          </a:xfrm>
          <a:prstGeom prst="rect">
            <a:avLst/>
          </a:prstGeom>
          <a:noFill/>
        </p:spPr>
        <p:txBody>
          <a:bodyPr wrap="square" rtlCol="0">
            <a:spAutoFit/>
          </a:bodyPr>
          <a:lstStyle/>
          <a:p>
            <a:endParaRPr lang="en-US" b="1" dirty="0">
              <a:solidFill>
                <a:srgbClr val="FF0000"/>
              </a:solidFill>
              <a:effectLst>
                <a:outerShdw blurRad="38100" dist="38100" dir="2700000" algn="tl">
                  <a:srgbClr val="000000">
                    <a:alpha val="43137"/>
                  </a:srgbClr>
                </a:outerShdw>
              </a:effectLst>
              <a:latin typeface="Franklin Gothic Book" pitchFamily="34" charset="0"/>
            </a:endParaRPr>
          </a:p>
          <a:p>
            <a:r>
              <a:rPr lang="en-US" b="1" dirty="0">
                <a:solidFill>
                  <a:srgbClr val="FF0000"/>
                </a:solidFill>
                <a:effectLst>
                  <a:outerShdw blurRad="38100" dist="38100" dir="2700000" algn="tl">
                    <a:srgbClr val="000000">
                      <a:alpha val="43137"/>
                    </a:srgbClr>
                  </a:outerShdw>
                </a:effectLst>
                <a:latin typeface="Franklin Gothic Book" pitchFamily="34" charset="0"/>
              </a:rPr>
              <a:t>EL SECTOR ELÉCTRICO HOY (2022)</a:t>
            </a:r>
          </a:p>
          <a:p>
            <a:endParaRPr lang="en-US" dirty="0">
              <a:latin typeface="Franklin Gothic Book" pitchFamily="34" charset="0"/>
            </a:endParaRPr>
          </a:p>
          <a:p>
            <a:pPr algn="just">
              <a:lnSpc>
                <a:spcPct val="80000"/>
              </a:lnSpc>
              <a:buFont typeface="Courier New" pitchFamily="49" charset="0"/>
              <a:buChar char="o"/>
            </a:pPr>
            <a:r>
              <a:rPr lang="es-ES" dirty="0">
                <a:latin typeface="Franklin Gothic Book" pitchFamily="34" charset="0"/>
              </a:rPr>
              <a:t> Actualmente e</a:t>
            </a:r>
            <a:r>
              <a:rPr lang="es-CR" dirty="0">
                <a:latin typeface="Franklin Gothic Book" pitchFamily="34" charset="0"/>
              </a:rPr>
              <a:t>l sector eléctrico dominicano, está configurado de la siguiente manera:</a:t>
            </a:r>
          </a:p>
          <a:p>
            <a:pPr algn="just">
              <a:lnSpc>
                <a:spcPct val="80000"/>
              </a:lnSpc>
            </a:pPr>
            <a:endParaRPr lang="es-CR" dirty="0">
              <a:latin typeface="Franklin Gothic Book" pitchFamily="34" charset="0"/>
            </a:endParaRPr>
          </a:p>
          <a:p>
            <a:pPr marL="285750" indent="-285750" algn="just">
              <a:lnSpc>
                <a:spcPct val="80000"/>
              </a:lnSpc>
              <a:buFont typeface="Wingdings" panose="05000000000000000000" pitchFamily="2" charset="2"/>
              <a:buChar char="v"/>
            </a:pPr>
            <a:r>
              <a:rPr lang="es-CR" dirty="0">
                <a:latin typeface="Franklin Gothic Book" pitchFamily="34" charset="0"/>
              </a:rPr>
              <a:t>Entidades Regulatorias y Coordinadoras</a:t>
            </a:r>
          </a:p>
          <a:p>
            <a:pPr marL="285750" indent="-285750" algn="just">
              <a:lnSpc>
                <a:spcPct val="80000"/>
              </a:lnSpc>
              <a:buFont typeface="Wingdings" panose="05000000000000000000" pitchFamily="2" charset="2"/>
              <a:buChar char="v"/>
            </a:pPr>
            <a:r>
              <a:rPr lang="es-CR" dirty="0">
                <a:latin typeface="Franklin Gothic Book" pitchFamily="34" charset="0"/>
              </a:rPr>
              <a:t>Agentes Sistema Eléctrico Nacional Interconectado (SENI)</a:t>
            </a:r>
          </a:p>
          <a:p>
            <a:pPr marL="285750" indent="-285750" algn="just">
              <a:lnSpc>
                <a:spcPct val="80000"/>
              </a:lnSpc>
              <a:buFont typeface="Wingdings" panose="05000000000000000000" pitchFamily="2" charset="2"/>
              <a:buChar char="v"/>
            </a:pPr>
            <a:r>
              <a:rPr lang="es-CR" dirty="0">
                <a:latin typeface="Franklin Gothic Book" pitchFamily="34" charset="0"/>
              </a:rPr>
              <a:t>Sistemas Aislados</a:t>
            </a:r>
          </a:p>
          <a:p>
            <a:pPr algn="just">
              <a:lnSpc>
                <a:spcPct val="80000"/>
              </a:lnSpc>
            </a:pPr>
            <a:r>
              <a:rPr lang="es-CR" dirty="0">
                <a:latin typeface="Franklin Gothic Book" pitchFamily="34" charset="0"/>
              </a:rPr>
              <a:t> </a:t>
            </a:r>
          </a:p>
          <a:p>
            <a:pPr algn="just">
              <a:lnSpc>
                <a:spcPct val="80000"/>
              </a:lnSpc>
              <a:buFont typeface="Courier New" pitchFamily="49" charset="0"/>
              <a:buChar char="o"/>
            </a:pPr>
            <a:r>
              <a:rPr lang="es-CR" dirty="0">
                <a:latin typeface="Franklin Gothic Book" pitchFamily="34" charset="0"/>
              </a:rPr>
              <a:t>El SENI a su vez, está configurado de la siguiente manera: </a:t>
            </a:r>
            <a:r>
              <a:rPr lang="es-CR" b="1" dirty="0">
                <a:latin typeface="Franklin Gothic Book" pitchFamily="34" charset="0"/>
              </a:rPr>
              <a:t>(i)</a:t>
            </a:r>
            <a:r>
              <a:rPr lang="es-CR" dirty="0">
                <a:latin typeface="Franklin Gothic Book" pitchFamily="34" charset="0"/>
              </a:rPr>
              <a:t> </a:t>
            </a:r>
            <a:r>
              <a:rPr lang="es-CR" b="1" u="sng" dirty="0">
                <a:latin typeface="Franklin Gothic Book" pitchFamily="34" charset="0"/>
              </a:rPr>
              <a:t>generación</a:t>
            </a:r>
            <a:r>
              <a:rPr lang="es-CR" dirty="0">
                <a:latin typeface="Franklin Gothic Book" pitchFamily="34" charset="0"/>
              </a:rPr>
              <a:t>; </a:t>
            </a:r>
            <a:r>
              <a:rPr lang="es-CR" b="1" dirty="0">
                <a:latin typeface="Franklin Gothic Book" pitchFamily="34" charset="0"/>
              </a:rPr>
              <a:t>(ii) </a:t>
            </a:r>
            <a:r>
              <a:rPr lang="es-CR" b="1" u="sng" dirty="0">
                <a:latin typeface="Franklin Gothic Book" pitchFamily="34" charset="0"/>
              </a:rPr>
              <a:t>transmisión</a:t>
            </a:r>
            <a:r>
              <a:rPr lang="es-CR" b="1" dirty="0">
                <a:latin typeface="Franklin Gothic Book" pitchFamily="34" charset="0"/>
              </a:rPr>
              <a:t> </a:t>
            </a:r>
            <a:r>
              <a:rPr lang="es-CR" dirty="0">
                <a:latin typeface="Franklin Gothic Book" pitchFamily="34" charset="0"/>
              </a:rPr>
              <a:t>y </a:t>
            </a:r>
            <a:r>
              <a:rPr lang="es-CR" b="1" dirty="0">
                <a:latin typeface="Franklin Gothic Book" pitchFamily="34" charset="0"/>
              </a:rPr>
              <a:t>(iii) </a:t>
            </a:r>
            <a:r>
              <a:rPr lang="es-CR" b="1" u="sng" dirty="0">
                <a:latin typeface="Franklin Gothic Book" pitchFamily="34" charset="0"/>
              </a:rPr>
              <a:t>distribución – comercialización</a:t>
            </a:r>
            <a:r>
              <a:rPr lang="es-CR" b="1" dirty="0">
                <a:latin typeface="Franklin Gothic Book" pitchFamily="34" charset="0"/>
              </a:rPr>
              <a:t>.</a:t>
            </a:r>
            <a:r>
              <a:rPr lang="es-CR" dirty="0">
                <a:latin typeface="Franklin Gothic Book" pitchFamily="34" charset="0"/>
              </a:rPr>
              <a:t> </a:t>
            </a:r>
          </a:p>
          <a:p>
            <a:pPr algn="just">
              <a:lnSpc>
                <a:spcPct val="80000"/>
              </a:lnSpc>
              <a:buFont typeface="Courier New" pitchFamily="49" charset="0"/>
              <a:buChar char="o"/>
            </a:pPr>
            <a:endParaRPr lang="es-CR" dirty="0">
              <a:latin typeface="Franklin Gothic Book" pitchFamily="34" charset="0"/>
            </a:endParaRPr>
          </a:p>
          <a:p>
            <a:pPr algn="just">
              <a:lnSpc>
                <a:spcPct val="80000"/>
              </a:lnSpc>
              <a:buFont typeface="Courier New" pitchFamily="49" charset="0"/>
              <a:buChar char="o"/>
            </a:pPr>
            <a:r>
              <a:rPr lang="es-CR" dirty="0">
                <a:latin typeface="Franklin Gothic Book" pitchFamily="34" charset="0"/>
              </a:rPr>
              <a:t> Los Sistemas Aislados tienen todas las actividades integradas verticalmente. </a:t>
            </a:r>
          </a:p>
          <a:p>
            <a:pPr algn="just">
              <a:lnSpc>
                <a:spcPct val="80000"/>
              </a:lnSpc>
              <a:buFont typeface="Courier New" pitchFamily="49" charset="0"/>
              <a:buChar char="o"/>
            </a:pPr>
            <a:endParaRPr lang="es-CR" sz="2000" dirty="0">
              <a:latin typeface="Franklin Gothic Book" pitchFamily="34" charset="0"/>
            </a:endParaRPr>
          </a:p>
          <a:p>
            <a:pPr algn="just">
              <a:lnSpc>
                <a:spcPct val="80000"/>
              </a:lnSpc>
            </a:pPr>
            <a:endParaRPr lang="es-CR" sz="2000" dirty="0">
              <a:latin typeface="Franklin Gothic Book" pitchFamily="34" charset="0"/>
            </a:endParaRPr>
          </a:p>
          <a:p>
            <a:pPr algn="just">
              <a:lnSpc>
                <a:spcPct val="80000"/>
              </a:lnSpc>
            </a:pPr>
            <a:endParaRPr lang="es-CR" sz="2000" dirty="0">
              <a:latin typeface="Franklin Gothic Book" pitchFamily="34" charset="0"/>
            </a:endParaRPr>
          </a:p>
          <a:p>
            <a:pPr algn="just">
              <a:lnSpc>
                <a:spcPct val="80000"/>
              </a:lnSpc>
              <a:buFont typeface="Courier New" pitchFamily="49" charset="0"/>
              <a:buChar char="o"/>
            </a:pPr>
            <a:endParaRPr lang="es-CR" sz="2000" dirty="0">
              <a:latin typeface="Franklin Gothic Book" pitchFamily="34" charset="0"/>
            </a:endParaRPr>
          </a:p>
          <a:p>
            <a:pPr algn="just">
              <a:lnSpc>
                <a:spcPct val="80000"/>
              </a:lnSpc>
            </a:pPr>
            <a:endParaRPr lang="es-CR" sz="2000" dirty="0">
              <a:latin typeface="Franklin Gothic Book" pitchFamily="34" charset="0"/>
            </a:endParaRPr>
          </a:p>
          <a:p>
            <a:pPr algn="just">
              <a:lnSpc>
                <a:spcPct val="80000"/>
              </a:lnSpc>
            </a:pPr>
            <a:endParaRPr lang="es-CR" sz="2000" dirty="0">
              <a:latin typeface="Franklin Gothic Book" pitchFamily="34" charset="0"/>
            </a:endParaRPr>
          </a:p>
          <a:p>
            <a:pPr algn="just">
              <a:lnSpc>
                <a:spcPct val="80000"/>
              </a:lnSpc>
            </a:pPr>
            <a:endParaRPr lang="es-CR" sz="2000" dirty="0">
              <a:latin typeface="Franklin Gothic Book" pitchFamily="34" charset="0"/>
            </a:endParaRPr>
          </a:p>
        </p:txBody>
      </p:sp>
      <p:pic>
        <p:nvPicPr>
          <p:cNvPr id="11" name="Imagen 10"/>
          <p:cNvPicPr>
            <a:picLocks noChangeAspect="1"/>
          </p:cNvPicPr>
          <p:nvPr/>
        </p:nvPicPr>
        <p:blipFill>
          <a:blip r:embed="rId5"/>
          <a:stretch>
            <a:fillRect/>
          </a:stretch>
        </p:blipFill>
        <p:spPr>
          <a:xfrm>
            <a:off x="336825" y="1431315"/>
            <a:ext cx="2396070" cy="1797142"/>
          </a:xfrm>
          <a:prstGeom prst="rect">
            <a:avLst/>
          </a:prstGeom>
        </p:spPr>
      </p:pic>
      <p:pic>
        <p:nvPicPr>
          <p:cNvPr id="13" name="Picture 4" descr="ElÃ©ctrica De Pilar, Cables, EnergÃ­a, Puesta De So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456" y="4186823"/>
            <a:ext cx="2396070" cy="17964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La Vivienda, Sociedad, DistribuciÃ³n, Electricida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48909" y="1431970"/>
            <a:ext cx="2396070" cy="17964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Planta De EnergÃ­a Disparado, La EnergÃ­a Del CarbÃ³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48909" y="4198299"/>
            <a:ext cx="2419270" cy="179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684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792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4724400" y="921604"/>
            <a:ext cx="7239000" cy="369332"/>
          </a:xfrm>
          <a:prstGeom prst="rect">
            <a:avLst/>
          </a:prstGeom>
          <a:noFill/>
        </p:spPr>
        <p:txBody>
          <a:bodyPr wrap="square" rtlCol="0">
            <a:spAutoFit/>
          </a:bodyPr>
          <a:lstStyle/>
          <a:p>
            <a:r>
              <a:rPr lang="en-US" dirty="0">
                <a:solidFill>
                  <a:srgbClr val="00B050"/>
                </a:solidFill>
                <a:latin typeface="Franklin Gothic Book" pitchFamily="34" charset="0"/>
              </a:rPr>
              <a:t>Conformación Estructural del Sector Eléctrico Dominicano</a:t>
            </a:r>
          </a:p>
        </p:txBody>
      </p:sp>
      <p:graphicFrame>
        <p:nvGraphicFramePr>
          <p:cNvPr id="2" name="Diagram 1"/>
          <p:cNvGraphicFramePr/>
          <p:nvPr>
            <p:extLst>
              <p:ext uri="{D42A27DB-BD31-4B8C-83A1-F6EECF244321}">
                <p14:modId xmlns:p14="http://schemas.microsoft.com/office/powerpoint/2010/main" val="2868119849"/>
              </p:ext>
            </p:extLst>
          </p:nvPr>
        </p:nvGraphicFramePr>
        <p:xfrm>
          <a:off x="2590800" y="1447666"/>
          <a:ext cx="4343400" cy="45721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Rounded Rectangle 4"/>
          <p:cNvSpPr/>
          <p:nvPr/>
        </p:nvSpPr>
        <p:spPr>
          <a:xfrm>
            <a:off x="1905000" y="1419763"/>
            <a:ext cx="8382000" cy="467623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 name="Diagram 1"/>
          <p:cNvGraphicFramePr/>
          <p:nvPr>
            <p:extLst>
              <p:ext uri="{D42A27DB-BD31-4B8C-83A1-F6EECF244321}">
                <p14:modId xmlns:p14="http://schemas.microsoft.com/office/powerpoint/2010/main" val="4290360870"/>
              </p:ext>
            </p:extLst>
          </p:nvPr>
        </p:nvGraphicFramePr>
        <p:xfrm>
          <a:off x="7772400" y="3200400"/>
          <a:ext cx="1731963" cy="16002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47609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792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INTRODUCCIÓN</a:t>
            </a:r>
          </a:p>
        </p:txBody>
      </p:sp>
      <p:pic>
        <p:nvPicPr>
          <p:cNvPr id="14" name="Picture 13"/>
          <p:cNvPicPr/>
          <p:nvPr/>
        </p:nvPicPr>
        <p:blipFill>
          <a:blip r:embed="rId4" cstate="print"/>
          <a:srcRect/>
          <a:stretch>
            <a:fillRect/>
          </a:stretch>
        </p:blipFill>
        <p:spPr bwMode="auto">
          <a:xfrm>
            <a:off x="2438400" y="6162734"/>
            <a:ext cx="3886200" cy="794658"/>
          </a:xfrm>
          <a:prstGeom prst="rect">
            <a:avLst/>
          </a:prstGeom>
          <a:noFill/>
          <a:ln w="9525">
            <a:noFill/>
            <a:miter lim="800000"/>
            <a:headEnd/>
            <a:tailEnd/>
          </a:ln>
        </p:spPr>
      </p:pic>
      <p:sp>
        <p:nvSpPr>
          <p:cNvPr id="7" name="TextBox 6"/>
          <p:cNvSpPr txBox="1"/>
          <p:nvPr/>
        </p:nvSpPr>
        <p:spPr>
          <a:xfrm>
            <a:off x="4724400" y="882663"/>
            <a:ext cx="7239000" cy="861774"/>
          </a:xfrm>
          <a:prstGeom prst="rect">
            <a:avLst/>
          </a:prstGeom>
          <a:noFill/>
        </p:spPr>
        <p:txBody>
          <a:bodyPr wrap="square" rtlCol="0">
            <a:spAutoFit/>
          </a:bodyPr>
          <a:lstStyle/>
          <a:p>
            <a:r>
              <a:rPr lang="en-US" dirty="0">
                <a:solidFill>
                  <a:srgbClr val="FF0000"/>
                </a:solidFill>
                <a:latin typeface="Franklin Gothic Book" pitchFamily="34" charset="0"/>
              </a:rPr>
              <a:t>Agentes del Sector Eléctrico Dominicano</a:t>
            </a:r>
          </a:p>
          <a:p>
            <a:endParaRPr lang="en-US" sz="1600" dirty="0">
              <a:latin typeface="Franklin Gothic Book" pitchFamily="34" charset="0"/>
            </a:endParaRPr>
          </a:p>
          <a:p>
            <a:endParaRPr lang="en-US" sz="1600" dirty="0">
              <a:latin typeface="Franklin Gothic Book" pitchFamily="34" charset="0"/>
            </a:endParaRPr>
          </a:p>
        </p:txBody>
      </p:sp>
      <p:sp>
        <p:nvSpPr>
          <p:cNvPr id="10" name="Oval 9"/>
          <p:cNvSpPr/>
          <p:nvPr/>
        </p:nvSpPr>
        <p:spPr>
          <a:xfrm>
            <a:off x="9600127" y="1514118"/>
            <a:ext cx="1524000" cy="6858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Sistemas</a:t>
            </a:r>
            <a:r>
              <a:rPr lang="en-US" dirty="0"/>
              <a:t> </a:t>
            </a:r>
            <a:r>
              <a:rPr lang="en-US" dirty="0" err="1"/>
              <a:t>Aislados</a:t>
            </a:r>
            <a:endParaRPr lang="es-DO" dirty="0"/>
          </a:p>
        </p:txBody>
      </p:sp>
      <p:cxnSp>
        <p:nvCxnSpPr>
          <p:cNvPr id="12" name="Straight Connector 11"/>
          <p:cNvCxnSpPr/>
          <p:nvPr/>
        </p:nvCxnSpPr>
        <p:spPr>
          <a:xfrm>
            <a:off x="10362127" y="2199918"/>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9759724" y="2637577"/>
            <a:ext cx="1204806" cy="2286001"/>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CEPM</a:t>
            </a:r>
          </a:p>
          <a:p>
            <a:pPr algn="ctr"/>
            <a:r>
              <a:rPr lang="en-US" sz="1500" b="1" dirty="0"/>
              <a:t>CEB</a:t>
            </a:r>
          </a:p>
          <a:p>
            <a:pPr algn="ctr"/>
            <a:r>
              <a:rPr lang="en-US" sz="1500" b="1" dirty="0" err="1"/>
              <a:t>Costasur</a:t>
            </a:r>
            <a:endParaRPr lang="en-US" sz="1500" b="1" dirty="0"/>
          </a:p>
          <a:p>
            <a:pPr algn="ctr"/>
            <a:r>
              <a:rPr lang="en-US" sz="1500" b="1" dirty="0"/>
              <a:t>CTSPC</a:t>
            </a:r>
          </a:p>
          <a:p>
            <a:pPr algn="ctr"/>
            <a:r>
              <a:rPr lang="en-US" sz="1500" b="1" dirty="0"/>
              <a:t>Cap Cana</a:t>
            </a:r>
          </a:p>
          <a:p>
            <a:pPr algn="ctr"/>
            <a:r>
              <a:rPr lang="en-US" sz="1500" b="1" dirty="0"/>
              <a:t>PPE</a:t>
            </a:r>
          </a:p>
          <a:p>
            <a:pPr algn="ctr"/>
            <a:endParaRPr lang="en-US" sz="1500" b="1" dirty="0">
              <a:solidFill>
                <a:srgbClr val="FF0000"/>
              </a:solidFill>
            </a:endParaRPr>
          </a:p>
          <a:p>
            <a:pPr algn="ctr"/>
            <a:r>
              <a:rPr lang="es-DO" sz="1500" b="1" dirty="0">
                <a:solidFill>
                  <a:srgbClr val="FFC000"/>
                </a:solidFill>
              </a:rPr>
              <a:t>Pedernales</a:t>
            </a:r>
          </a:p>
        </p:txBody>
      </p:sp>
      <p:graphicFrame>
        <p:nvGraphicFramePr>
          <p:cNvPr id="2" name="Diagram 1"/>
          <p:cNvGraphicFramePr/>
          <p:nvPr/>
        </p:nvGraphicFramePr>
        <p:xfrm>
          <a:off x="1853610" y="1680136"/>
          <a:ext cx="1451399" cy="19148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Rounded Rectangle 16"/>
          <p:cNvSpPr/>
          <p:nvPr/>
        </p:nvSpPr>
        <p:spPr>
          <a:xfrm>
            <a:off x="8099312" y="1660376"/>
            <a:ext cx="1028700" cy="2556307"/>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AES</a:t>
            </a:r>
          </a:p>
          <a:p>
            <a:pPr algn="ctr"/>
            <a:r>
              <a:rPr lang="en-US" sz="1200" b="1" dirty="0"/>
              <a:t>DPP</a:t>
            </a:r>
          </a:p>
          <a:p>
            <a:pPr algn="ctr"/>
            <a:r>
              <a:rPr lang="en-US" sz="1200" b="1" dirty="0" err="1"/>
              <a:t>Seabord</a:t>
            </a:r>
            <a:endParaRPr lang="en-US" sz="1200" b="1" dirty="0"/>
          </a:p>
          <a:p>
            <a:pPr algn="ctr"/>
            <a:r>
              <a:rPr lang="en-US" sz="1200" b="1" dirty="0"/>
              <a:t>GSF</a:t>
            </a:r>
          </a:p>
          <a:p>
            <a:pPr algn="ctr"/>
            <a:r>
              <a:rPr lang="en-US" sz="1200" b="1" dirty="0" err="1"/>
              <a:t>L.Orígenes</a:t>
            </a:r>
            <a:endParaRPr lang="en-US" sz="1200" b="1" dirty="0"/>
          </a:p>
          <a:p>
            <a:pPr algn="ctr"/>
            <a:r>
              <a:rPr lang="en-US" sz="1200" b="1" dirty="0" err="1"/>
              <a:t>MonteRío</a:t>
            </a:r>
            <a:endParaRPr lang="en-US" sz="1200" b="1" dirty="0"/>
          </a:p>
          <a:p>
            <a:pPr algn="ctr"/>
            <a:r>
              <a:rPr lang="en-US" sz="1200" b="1" dirty="0" err="1"/>
              <a:t>Laesa</a:t>
            </a:r>
            <a:endParaRPr lang="en-US" sz="1200" b="1" dirty="0"/>
          </a:p>
          <a:p>
            <a:pPr algn="ctr"/>
            <a:r>
              <a:rPr lang="en-US" sz="1200" b="1" dirty="0"/>
              <a:t>CEPP</a:t>
            </a:r>
          </a:p>
          <a:p>
            <a:pPr algn="ctr"/>
            <a:r>
              <a:rPr lang="en-US" sz="1200" b="1" dirty="0" err="1"/>
              <a:t>Metaldom</a:t>
            </a:r>
            <a:endParaRPr lang="en-US" sz="1200" b="1" dirty="0"/>
          </a:p>
          <a:p>
            <a:pPr algn="ctr"/>
            <a:r>
              <a:rPr lang="en-US" sz="1200" b="1" dirty="0"/>
              <a:t>PVDC</a:t>
            </a:r>
          </a:p>
          <a:p>
            <a:pPr algn="ctr"/>
            <a:r>
              <a:rPr lang="en-US" sz="1200" b="1" dirty="0"/>
              <a:t>GPLV</a:t>
            </a:r>
          </a:p>
          <a:p>
            <a:pPr algn="ctr"/>
            <a:r>
              <a:rPr lang="en-US" sz="1200" b="1" dirty="0"/>
              <a:t>ETC.</a:t>
            </a:r>
          </a:p>
        </p:txBody>
      </p:sp>
      <p:graphicFrame>
        <p:nvGraphicFramePr>
          <p:cNvPr id="22" name="Diagram 21"/>
          <p:cNvGraphicFramePr/>
          <p:nvPr/>
        </p:nvGraphicFramePr>
        <p:xfrm>
          <a:off x="1905000" y="3998795"/>
          <a:ext cx="1371600" cy="152425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5" name="Straight Connector 4"/>
          <p:cNvSpPr/>
          <p:nvPr/>
        </p:nvSpPr>
        <p:spPr>
          <a:xfrm>
            <a:off x="7533423" y="4503025"/>
            <a:ext cx="3316" cy="1290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fr-FR" sz="500"/>
          </a:p>
        </p:txBody>
      </p:sp>
      <p:sp>
        <p:nvSpPr>
          <p:cNvPr id="5" name="Rounded Rectangle 4"/>
          <p:cNvSpPr/>
          <p:nvPr/>
        </p:nvSpPr>
        <p:spPr>
          <a:xfrm>
            <a:off x="1378798" y="1270659"/>
            <a:ext cx="8146202" cy="4835843"/>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extBox 5"/>
          <p:cNvSpPr txBox="1"/>
          <p:nvPr/>
        </p:nvSpPr>
        <p:spPr>
          <a:xfrm>
            <a:off x="3932034" y="1183214"/>
            <a:ext cx="2705100" cy="523220"/>
          </a:xfrm>
          <a:prstGeom prst="rect">
            <a:avLst/>
          </a:prstGeom>
          <a:noFill/>
        </p:spPr>
        <p:txBody>
          <a:bodyPr wrap="square" rtlCol="0">
            <a:spAutoFit/>
          </a:bodyPr>
          <a:lstStyle/>
          <a:p>
            <a:pPr algn="ctr"/>
            <a:r>
              <a:rPr lang="en-US" sz="2800" b="1" dirty="0">
                <a:solidFill>
                  <a:schemeClr val="accent1">
                    <a:lumMod val="50000"/>
                  </a:schemeClr>
                </a:solidFill>
              </a:rPr>
              <a:t>SENI</a:t>
            </a:r>
            <a:endParaRPr lang="fr-FR" sz="2800" b="1" dirty="0">
              <a:solidFill>
                <a:schemeClr val="accent1">
                  <a:lumMod val="50000"/>
                </a:schemeClr>
              </a:solidFill>
            </a:endParaRPr>
          </a:p>
        </p:txBody>
      </p:sp>
      <p:cxnSp>
        <p:nvCxnSpPr>
          <p:cNvPr id="9" name="Conector angular 8"/>
          <p:cNvCxnSpPr/>
          <p:nvPr/>
        </p:nvCxnSpPr>
        <p:spPr>
          <a:xfrm flipV="1">
            <a:off x="7453193" y="3886200"/>
            <a:ext cx="646119" cy="629731"/>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3" name="Diagram 12">
            <a:extLst>
              <a:ext uri="{FF2B5EF4-FFF2-40B4-BE49-F238E27FC236}">
                <a16:creationId xmlns:a16="http://schemas.microsoft.com/office/drawing/2014/main" id="{F5EC0FED-B588-DB0A-8442-209207B93FCD}"/>
              </a:ext>
            </a:extLst>
          </p:cNvPr>
          <p:cNvGraphicFramePr/>
          <p:nvPr>
            <p:extLst>
              <p:ext uri="{D42A27DB-BD31-4B8C-83A1-F6EECF244321}">
                <p14:modId xmlns:p14="http://schemas.microsoft.com/office/powerpoint/2010/main" val="2909285639"/>
              </p:ext>
            </p:extLst>
          </p:nvPr>
        </p:nvGraphicFramePr>
        <p:xfrm>
          <a:off x="3517369" y="1544237"/>
          <a:ext cx="5610644" cy="4475563"/>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989531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2656276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57400" y="60736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NORMATIVA LEGAL</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2362200" y="1477863"/>
            <a:ext cx="7239000" cy="1077218"/>
          </a:xfrm>
          <a:prstGeom prst="rect">
            <a:avLst/>
          </a:prstGeom>
          <a:noFill/>
        </p:spPr>
        <p:txBody>
          <a:bodyPr wrap="square" rtlCol="0">
            <a:spAutoFit/>
          </a:bodyPr>
          <a:lstStyle/>
          <a:p>
            <a:endParaRPr lang="en-US" sz="1600" dirty="0">
              <a:latin typeface="Franklin Gothic Book" pitchFamily="34" charset="0"/>
            </a:endParaRPr>
          </a:p>
          <a:p>
            <a:endParaRPr lang="en-US" sz="1600" dirty="0">
              <a:latin typeface="Franklin Gothic Book" pitchFamily="34" charset="0"/>
            </a:endParaRPr>
          </a:p>
          <a:p>
            <a:endParaRPr lang="en-US" sz="1600" dirty="0">
              <a:latin typeface="Franklin Gothic Book" pitchFamily="34" charset="0"/>
            </a:endParaRPr>
          </a:p>
          <a:p>
            <a:endParaRPr lang="en-US" sz="1600" dirty="0">
              <a:latin typeface="Franklin Gothic Book" pitchFamily="34" charset="0"/>
            </a:endParaRPr>
          </a:p>
        </p:txBody>
      </p:sp>
      <p:graphicFrame>
        <p:nvGraphicFramePr>
          <p:cNvPr id="6" name="Diagrama 5"/>
          <p:cNvGraphicFramePr/>
          <p:nvPr>
            <p:extLst>
              <p:ext uri="{D42A27DB-BD31-4B8C-83A1-F6EECF244321}">
                <p14:modId xmlns:p14="http://schemas.microsoft.com/office/powerpoint/2010/main" val="3711437476"/>
              </p:ext>
            </p:extLst>
          </p:nvPr>
        </p:nvGraphicFramePr>
        <p:xfrm>
          <a:off x="2032000" y="1099810"/>
          <a:ext cx="8026400" cy="50385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p:cNvSpPr txBox="1"/>
          <p:nvPr/>
        </p:nvSpPr>
        <p:spPr>
          <a:xfrm>
            <a:off x="7620000" y="3733800"/>
            <a:ext cx="3048000" cy="2246769"/>
          </a:xfrm>
          <a:prstGeom prst="rect">
            <a:avLst/>
          </a:prstGeom>
          <a:noFill/>
        </p:spPr>
        <p:txBody>
          <a:bodyPr wrap="square" rtlCol="0">
            <a:spAutoFit/>
          </a:bodyPr>
          <a:lstStyle/>
          <a:p>
            <a:pPr marL="285750" indent="-285750">
              <a:buFont typeface="Arial" panose="020B0604020202020204" pitchFamily="34" charset="0"/>
              <a:buChar char="•"/>
            </a:pPr>
            <a:r>
              <a:rPr lang="es-DO" sz="1400" dirty="0"/>
              <a:t>Ley 64-00 sobre Medioambiente y Recursos Naturales.</a:t>
            </a:r>
          </a:p>
          <a:p>
            <a:pPr marL="285750" indent="-285750">
              <a:buFont typeface="Arial" panose="020B0604020202020204" pitchFamily="34" charset="0"/>
              <a:buChar char="•"/>
            </a:pPr>
            <a:r>
              <a:rPr lang="es-DO" sz="1400" dirty="0"/>
              <a:t>Ley 57-07 sobre Energías Renovables.</a:t>
            </a:r>
          </a:p>
          <a:p>
            <a:pPr marL="285750" indent="-285750">
              <a:buFont typeface="Arial" panose="020B0604020202020204" pitchFamily="34" charset="0"/>
              <a:buChar char="•"/>
            </a:pPr>
            <a:r>
              <a:rPr lang="es-DO" sz="1400" dirty="0"/>
              <a:t>Ley 100-13 que crea el Ministerio de Energía y Minas.</a:t>
            </a:r>
          </a:p>
          <a:p>
            <a:pPr marL="285750" indent="-285750">
              <a:buFont typeface="Arial" panose="020B0604020202020204" pitchFamily="34" charset="0"/>
              <a:buChar char="•"/>
            </a:pPr>
            <a:r>
              <a:rPr lang="es-DO" sz="1400" dirty="0"/>
              <a:t>Ley 394-14 que autoriza a CDEEE a promover la actividad de generación de electricidad.</a:t>
            </a:r>
          </a:p>
          <a:p>
            <a:pPr marL="285750" indent="-285750">
              <a:buFont typeface="Arial" panose="020B0604020202020204" pitchFamily="34" charset="0"/>
              <a:buChar char="•"/>
            </a:pPr>
            <a:r>
              <a:rPr lang="es-DO" sz="1400" dirty="0"/>
              <a:t> Etc.</a:t>
            </a:r>
          </a:p>
        </p:txBody>
      </p:sp>
      <p:cxnSp>
        <p:nvCxnSpPr>
          <p:cNvPr id="11" name="Conector recto de flecha 10"/>
          <p:cNvCxnSpPr/>
          <p:nvPr/>
        </p:nvCxnSpPr>
        <p:spPr>
          <a:xfrm>
            <a:off x="7086600" y="3200400"/>
            <a:ext cx="15240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920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792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NORMATIVA LEGAL</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263352" y="1303592"/>
            <a:ext cx="9383216" cy="4708981"/>
          </a:xfrm>
          <a:prstGeom prst="rect">
            <a:avLst/>
          </a:prstGeom>
          <a:noFill/>
        </p:spPr>
        <p:txBody>
          <a:bodyPr wrap="square" rtlCol="0">
            <a:spAutoFit/>
          </a:bodyPr>
          <a:lstStyle/>
          <a:p>
            <a:r>
              <a:rPr lang="en-US" sz="2000" dirty="0">
                <a:ln w="0"/>
                <a:solidFill>
                  <a:schemeClr val="accent1"/>
                </a:solidFill>
                <a:effectLst>
                  <a:outerShdw blurRad="38100" dist="25400" dir="5400000" algn="ctr" rotWithShape="0">
                    <a:srgbClr val="6E747A">
                      <a:alpha val="43000"/>
                    </a:srgbClr>
                  </a:outerShdw>
                </a:effectLst>
                <a:latin typeface="Franklin Gothic Book" pitchFamily="34" charset="0"/>
              </a:rPr>
              <a:t>CONSTITUCION DOMINICANA</a:t>
            </a:r>
            <a:r>
              <a:rPr lang="en-US" sz="1600" dirty="0">
                <a:ln w="0"/>
                <a:solidFill>
                  <a:schemeClr val="accent1"/>
                </a:solidFill>
                <a:effectLst>
                  <a:outerShdw blurRad="38100" dist="25400" dir="5400000" algn="ctr" rotWithShape="0">
                    <a:srgbClr val="6E747A">
                      <a:alpha val="43000"/>
                    </a:srgbClr>
                  </a:outerShdw>
                </a:effectLst>
                <a:latin typeface="Franklin Gothic Book" pitchFamily="34" charset="0"/>
              </a:rPr>
              <a:t> </a:t>
            </a:r>
          </a:p>
          <a:p>
            <a:endParaRPr lang="en-US" sz="1000" dirty="0">
              <a:latin typeface="Franklin Gothic Book"/>
            </a:endParaRPr>
          </a:p>
          <a:p>
            <a:pPr algn="just">
              <a:buFont typeface="Courier New" pitchFamily="49" charset="0"/>
              <a:buChar char="o"/>
              <a:defRPr/>
            </a:pPr>
            <a:r>
              <a:rPr lang="es-ES" dirty="0">
                <a:latin typeface="Franklin Gothic Book"/>
              </a:rPr>
              <a:t>“</a:t>
            </a:r>
            <a:r>
              <a:rPr lang="es-ES" b="1" dirty="0">
                <a:latin typeface="Franklin Gothic Book"/>
                <a:ea typeface="ＭＳ Ｐゴシック" charset="-128"/>
              </a:rPr>
              <a:t>Artículo 147.- Finalidad de los servicios públicos. </a:t>
            </a:r>
            <a:r>
              <a:rPr lang="es-ES" u="sng" dirty="0">
                <a:latin typeface="Franklin Gothic Book"/>
                <a:ea typeface="ＭＳ Ｐゴシック" charset="-128"/>
              </a:rPr>
              <a:t>Los servicios públicos están destinados a satisfacer las necesidades de interés colectivo. Serán declarados por ley.</a:t>
            </a:r>
            <a:r>
              <a:rPr lang="es-ES" dirty="0">
                <a:latin typeface="Franklin Gothic Book"/>
                <a:ea typeface="ＭＳ Ｐゴシック" charset="-128"/>
              </a:rPr>
              <a:t> En </a:t>
            </a:r>
            <a:r>
              <a:rPr lang="en-US" dirty="0">
                <a:latin typeface="Franklin Gothic Book"/>
                <a:ea typeface="ＭＳ Ｐゴシック" charset="-128"/>
              </a:rPr>
              <a:t>consecuencia:</a:t>
            </a:r>
          </a:p>
          <a:p>
            <a:pPr algn="just">
              <a:buFont typeface="Courier New" pitchFamily="49" charset="0"/>
              <a:buChar char="o"/>
              <a:defRPr/>
            </a:pPr>
            <a:endParaRPr lang="en-US" dirty="0">
              <a:latin typeface="Franklin Gothic Book"/>
              <a:ea typeface="ＭＳ Ｐゴシック" charset="-128"/>
            </a:endParaRPr>
          </a:p>
          <a:p>
            <a:pPr algn="just">
              <a:defRPr/>
            </a:pPr>
            <a:r>
              <a:rPr lang="es-ES" dirty="0">
                <a:latin typeface="Franklin Gothic Book"/>
                <a:ea typeface="ＭＳ Ｐゴシック" charset="-128"/>
              </a:rPr>
              <a:t>1) </a:t>
            </a:r>
            <a:r>
              <a:rPr lang="es-ES" u="sng" dirty="0">
                <a:latin typeface="Franklin Gothic Book"/>
                <a:ea typeface="ＭＳ Ｐゴシック" charset="-128"/>
              </a:rPr>
              <a:t>El Estado garantiza el acceso a servicios públicos de calidad, directamente o por delegación,</a:t>
            </a:r>
            <a:r>
              <a:rPr lang="es-ES" dirty="0">
                <a:latin typeface="Franklin Gothic Book"/>
                <a:ea typeface="ＭＳ Ｐゴシック" charset="-128"/>
              </a:rPr>
              <a:t> mediante concesión, autorización, asociación en participación, transferencia de la propiedad accionaria u otra modalidad contractual, de conformidad con esta Constitución y la ley.</a:t>
            </a:r>
          </a:p>
          <a:p>
            <a:pPr algn="just">
              <a:defRPr/>
            </a:pPr>
            <a:endParaRPr lang="es-ES" dirty="0">
              <a:latin typeface="Franklin Gothic Book"/>
              <a:ea typeface="ＭＳ Ｐゴシック" charset="-128"/>
            </a:endParaRPr>
          </a:p>
          <a:p>
            <a:pPr algn="just">
              <a:defRPr/>
            </a:pPr>
            <a:r>
              <a:rPr lang="es-ES" dirty="0">
                <a:latin typeface="Franklin Gothic Book"/>
                <a:ea typeface="ＭＳ Ｐゴシック" charset="-128"/>
              </a:rPr>
              <a:t>2) </a:t>
            </a:r>
            <a:r>
              <a:rPr lang="es-ES" u="sng" dirty="0">
                <a:latin typeface="Franklin Gothic Book"/>
                <a:ea typeface="ＭＳ Ｐゴシック" charset="-128"/>
              </a:rPr>
              <a:t>Los servicios públicos prestados por el Estado o por los particulares,</a:t>
            </a:r>
            <a:r>
              <a:rPr lang="es-ES" dirty="0">
                <a:latin typeface="Franklin Gothic Book"/>
                <a:ea typeface="ＭＳ Ｐゴシック" charset="-128"/>
              </a:rPr>
              <a:t> en las modalidades legales o contractuales, </a:t>
            </a:r>
            <a:r>
              <a:rPr lang="es-ES" u="sng" dirty="0">
                <a:latin typeface="Franklin Gothic Book"/>
                <a:ea typeface="ＭＳ Ｐゴシック" charset="-128"/>
              </a:rPr>
              <a:t>deben responder a los principios de universalidad, accesibilidad, eficiencia, transparencia, responsabilidad, continuidad, calidad, razonabilidad y equidad tarifaria.</a:t>
            </a:r>
          </a:p>
          <a:p>
            <a:pPr algn="just">
              <a:defRPr/>
            </a:pPr>
            <a:endParaRPr lang="es-ES" dirty="0">
              <a:latin typeface="Franklin Gothic Book"/>
              <a:ea typeface="ＭＳ Ｐゴシック" charset="-128"/>
            </a:endParaRPr>
          </a:p>
          <a:p>
            <a:pPr algn="just">
              <a:defRPr/>
            </a:pPr>
            <a:r>
              <a:rPr lang="es-ES" dirty="0">
                <a:latin typeface="Franklin Gothic Book"/>
                <a:ea typeface="ＭＳ Ｐゴシック" charset="-128"/>
              </a:rPr>
              <a:t>3) </a:t>
            </a:r>
            <a:r>
              <a:rPr lang="es-ES" u="sng" dirty="0">
                <a:latin typeface="Franklin Gothic Book"/>
                <a:ea typeface="ＭＳ Ｐゴシック" charset="-128"/>
              </a:rPr>
              <a:t>La regulación de los servicios públicos es facultad exclusiva del Estado.</a:t>
            </a:r>
            <a:r>
              <a:rPr lang="es-ES" dirty="0">
                <a:latin typeface="Franklin Gothic Book"/>
                <a:ea typeface="ＭＳ Ｐゴシック" charset="-128"/>
              </a:rPr>
              <a:t> La ley podrá establecer que la regulación de estos servicios y de otras actividades económicas se encuentre a cargo de organismos creados para tales fines.”</a:t>
            </a: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1563" y="2348394"/>
            <a:ext cx="1743075" cy="26193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792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NORMATIVA LEGAL</a:t>
            </a:r>
          </a:p>
        </p:txBody>
      </p:sp>
      <p:sp>
        <p:nvSpPr>
          <p:cNvPr id="7" name="TextBox 6"/>
          <p:cNvSpPr txBox="1"/>
          <p:nvPr/>
        </p:nvSpPr>
        <p:spPr>
          <a:xfrm>
            <a:off x="304800" y="1412777"/>
            <a:ext cx="8959552" cy="4801314"/>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latin typeface="Franklin Gothic Book" pitchFamily="34" charset="0"/>
              </a:rPr>
              <a:t>CONSTITUCION DOMINICANA (2)</a:t>
            </a:r>
          </a:p>
          <a:p>
            <a:pPr lvl="1" algn="just">
              <a:spcBef>
                <a:spcPct val="20000"/>
              </a:spcBef>
              <a:buClr>
                <a:schemeClr val="hlink"/>
              </a:buClr>
              <a:buFont typeface="Courier New" pitchFamily="49" charset="0"/>
              <a:buChar char="o"/>
              <a:defRPr/>
            </a:pPr>
            <a:endParaRPr lang="es-ES" sz="1000" i="1" dirty="0">
              <a:latin typeface="Franklin Gothic Book"/>
            </a:endParaRPr>
          </a:p>
          <a:p>
            <a:pPr algn="just"/>
            <a:r>
              <a:rPr lang="es-ES" sz="1600" dirty="0">
                <a:latin typeface="Franklin Gothic Book"/>
                <a:ea typeface="ＭＳ Ｐゴシック" charset="-128"/>
              </a:rPr>
              <a:t> </a:t>
            </a:r>
            <a:r>
              <a:rPr lang="es-DO" b="1" dirty="0"/>
              <a:t>Artículo 50.- Libertad de empresa. </a:t>
            </a:r>
            <a:r>
              <a:rPr lang="es-DO" u="sng" dirty="0"/>
              <a:t>El Estado reconoce y garantiza la libre empresa, comercio e industria.</a:t>
            </a:r>
            <a:r>
              <a:rPr lang="es-DO" dirty="0"/>
              <a:t> Todas las personas tienen derecho a dedicarse libremente a la actividad económica de su preferencia, sin más limitaciones que las prescritas en esta Constitución y las que establezcan las leyes. </a:t>
            </a:r>
          </a:p>
          <a:p>
            <a:pPr algn="just"/>
            <a:endParaRPr lang="es-DO" dirty="0"/>
          </a:p>
          <a:p>
            <a:pPr algn="just"/>
            <a:r>
              <a:rPr lang="es-DO" dirty="0"/>
              <a:t>1) </a:t>
            </a:r>
            <a:r>
              <a:rPr lang="es-DO" u="sng" dirty="0"/>
              <a:t>No se permitirán monopolios, salvo en provecho del Estado</a:t>
            </a:r>
            <a:r>
              <a:rPr lang="es-DO" dirty="0"/>
              <a:t>. La creación y organización de esos monopolios se hará por ley. El Estado favorece y vela por la competencia libre y leal y adoptará las medidas que fueren necesarias para evitar los efectos nocivos y restrictivos del monopolio y del abuso de posición dominante, estableciendo por ley excepciones para los casos de la seguridad nacional; </a:t>
            </a:r>
          </a:p>
          <a:p>
            <a:pPr algn="just"/>
            <a:endParaRPr lang="es-DO" dirty="0"/>
          </a:p>
          <a:p>
            <a:pPr algn="just"/>
            <a:r>
              <a:rPr lang="es-DO" dirty="0"/>
              <a:t>3) </a:t>
            </a:r>
            <a:r>
              <a:rPr lang="es-DO" u="sng" dirty="0"/>
              <a:t>El Estado puede otorgar concesiones por el tiempo y la forma que determine la ley, cuando se trate de explotación de recursos naturales o de la prestación de servicios públicos,</a:t>
            </a:r>
            <a:r>
              <a:rPr lang="es-DO" dirty="0"/>
              <a:t> asegurando siempre la existencia de contraprestaciones o contrapartidas adecuadas al interés público y al equilibrio medioambiental. </a:t>
            </a:r>
            <a:endParaRPr lang="es-ES" dirty="0">
              <a:latin typeface="Franklin Gothic Book"/>
            </a:endParaRPr>
          </a:p>
          <a:p>
            <a:pPr marL="0" lvl="1" algn="just">
              <a:buFont typeface="Courier New" pitchFamily="49" charset="0"/>
              <a:buChar char="o"/>
              <a:defRPr/>
            </a:pPr>
            <a:endParaRPr lang="es-ES" sz="600" dirty="0">
              <a:latin typeface="Franklin Gothic Book"/>
              <a:ea typeface="ＭＳ Ｐゴシック" charset="-128"/>
            </a:endParaRP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1563" y="2348394"/>
            <a:ext cx="1743075" cy="26193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522447" y="734476"/>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NORMATIVA LEGAL</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548189" y="1285220"/>
            <a:ext cx="8451914" cy="4862870"/>
          </a:xfrm>
          <a:prstGeom prst="rect">
            <a:avLst/>
          </a:prstGeom>
          <a:noFill/>
        </p:spPr>
        <p:txBody>
          <a:bodyPr wrap="square" rtlCol="0">
            <a:spAutoFit/>
          </a:bodyPr>
          <a:lstStyle/>
          <a:p>
            <a:pPr algn="just"/>
            <a:endParaRPr lang="en-US" sz="1600" b="1" dirty="0">
              <a:latin typeface="Franklin Gothic Book" pitchFamily="34" charset="0"/>
            </a:endParaRPr>
          </a:p>
          <a:p>
            <a:pPr algn="just">
              <a:buFont typeface="Wingdings" pitchFamily="2" charset="2"/>
              <a:buChar char="Ø"/>
            </a:pPr>
            <a:r>
              <a:rPr lang="es-DO" sz="1600" b="1" dirty="0">
                <a:latin typeface="Franklin Gothic Book" pitchFamily="34" charset="0"/>
              </a:rPr>
              <a:t>LEY GENERAL DE ELECTRICIDAD (LGE)</a:t>
            </a:r>
          </a:p>
          <a:p>
            <a:pPr algn="just"/>
            <a:endParaRPr lang="es-DO" sz="1600" dirty="0">
              <a:latin typeface="Franklin Gothic Book" pitchFamily="34" charset="0"/>
            </a:endParaRPr>
          </a:p>
          <a:p>
            <a:pPr algn="just"/>
            <a:r>
              <a:rPr lang="es-DO" sz="1600" dirty="0">
                <a:latin typeface="Franklin Gothic Book" pitchFamily="34" charset="0"/>
              </a:rPr>
              <a:t>La Ley General de Electricidad No. 125-01, fue promulgada el 26 de Julio de 2001, posteriormente modificada por la Ley No. 186-07 en fecha 6 de Agosto de 2007. Su principal finalidad es establecer el marco regulatorio del subsector eléctrico.</a:t>
            </a:r>
          </a:p>
          <a:p>
            <a:pPr algn="just"/>
            <a:endParaRPr lang="es-DO" sz="1600" dirty="0">
              <a:latin typeface="Franklin Gothic Book" pitchFamily="34" charset="0"/>
            </a:endParaRPr>
          </a:p>
          <a:p>
            <a:pPr algn="just">
              <a:buFont typeface="Wingdings" pitchFamily="2" charset="2"/>
              <a:buChar char="Ø"/>
            </a:pPr>
            <a:r>
              <a:rPr lang="es-DO" sz="1600" b="1" dirty="0">
                <a:latin typeface="Franklin Gothic Book" pitchFamily="34" charset="0"/>
              </a:rPr>
              <a:t>REGLAMENTO DE APLICACION DE LA LEY GENERAL DE ELECTRICIDAD</a:t>
            </a:r>
          </a:p>
          <a:p>
            <a:pPr algn="just"/>
            <a:endParaRPr lang="es-DO" sz="1600" dirty="0">
              <a:latin typeface="Franklin Gothic Book" pitchFamily="34" charset="0"/>
            </a:endParaRPr>
          </a:p>
          <a:p>
            <a:pPr algn="just"/>
            <a:r>
              <a:rPr lang="es-DO" sz="1600" dirty="0">
                <a:latin typeface="Franklin Gothic Book" pitchFamily="34" charset="0"/>
              </a:rPr>
              <a:t>El Reglamento de Aplicación de la Ley General de Electricidad (RLGE), fue creado mediante el Decreto No. 555-02, de 19 de Julio de 2002 y modificado por los Decretos Nos. (i) 749-02, de fecha 19 de Septiembre de 2002; (ii) 321-03, de 3 de abril de 2003 y (iii) 494-07, de 30 de agosto de 2007. Fue creado para las materias en las cuales la LGE sólo establece normas generales o principios. </a:t>
            </a:r>
          </a:p>
          <a:p>
            <a:pPr algn="just"/>
            <a:endParaRPr lang="en-US" sz="1600" dirty="0">
              <a:latin typeface="Franklin Gothic Book" pitchFamily="34" charset="0"/>
            </a:endParaRPr>
          </a:p>
          <a:p>
            <a:pPr algn="just">
              <a:buFont typeface="Wingdings" pitchFamily="2" charset="2"/>
              <a:buChar char="Ø"/>
            </a:pPr>
            <a:r>
              <a:rPr lang="en-US" sz="1600" b="1" dirty="0">
                <a:latin typeface="Franklin Gothic Book" pitchFamily="34" charset="0"/>
              </a:rPr>
              <a:t>LEY 57-07 SOBRE ENERGIAS RENOVABLES Y SU REGLAMENTO DE APLICACION</a:t>
            </a:r>
            <a:endParaRPr lang="es-DO" sz="1600" b="1"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r>
              <a:rPr lang="en-US" dirty="0">
                <a:latin typeface="Franklin Gothic Book" pitchFamily="34" charset="0"/>
              </a:rPr>
              <a:t> </a:t>
            </a: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2384" y="2420888"/>
            <a:ext cx="1962288" cy="26197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63352" y="795481"/>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NORMATIVA LEGAL</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9865" y="1463287"/>
            <a:ext cx="9217024" cy="7294305"/>
          </a:xfrm>
          <a:prstGeom prst="rect">
            <a:avLst/>
          </a:prstGeom>
          <a:noFill/>
        </p:spPr>
        <p:txBody>
          <a:bodyPr wrap="square" rtlCol="0">
            <a:spAutoFit/>
          </a:bodyPr>
          <a:lstStyle/>
          <a:p>
            <a:pPr lvl="1"/>
            <a:endParaRPr lang="en-US" dirty="0">
              <a:latin typeface="Franklin Gothic Book" pitchFamily="34" charset="0"/>
            </a:endParaRPr>
          </a:p>
          <a:p>
            <a:pPr lvl="1" algn="just"/>
            <a:r>
              <a:rPr lang="es-DO" dirty="0"/>
              <a:t>Normas especiales emanadas de la Superintendencia de Electricidad:</a:t>
            </a:r>
          </a:p>
          <a:p>
            <a:pPr lvl="1" algn="just"/>
            <a:endParaRPr lang="es-ES" dirty="0"/>
          </a:p>
          <a:p>
            <a:pPr lvl="2" algn="just">
              <a:buFont typeface="Wingdings" pitchFamily="2" charset="2"/>
              <a:buChar char="ü"/>
            </a:pPr>
            <a:r>
              <a:rPr lang="es-DO" dirty="0"/>
              <a:t>Reglamento de Usuarios No Regulados (Res. SIE-040-2013-MEM)</a:t>
            </a:r>
          </a:p>
          <a:p>
            <a:pPr lvl="2" algn="just">
              <a:buFont typeface="Wingdings" pitchFamily="2" charset="2"/>
              <a:buChar char="ü"/>
            </a:pPr>
            <a:r>
              <a:rPr lang="es-DO" dirty="0"/>
              <a:t>Reglamento de licitaciones para compraventa de energía eléctrica mediante contratos de largo plazo (Res. SIE-056-2015-MEM)</a:t>
            </a:r>
          </a:p>
          <a:p>
            <a:pPr lvl="2" algn="just">
              <a:buFont typeface="Wingdings" pitchFamily="2" charset="2"/>
              <a:buChar char="ü"/>
            </a:pPr>
            <a:r>
              <a:rPr lang="es-DO" dirty="0"/>
              <a:t>Código de Conexión del Sistema Eléctrico Nacional Interconectado (Res. SIE-060-2015-MEM)</a:t>
            </a:r>
          </a:p>
          <a:p>
            <a:pPr lvl="2" algn="just">
              <a:buFont typeface="Wingdings" pitchFamily="2" charset="2"/>
              <a:buChar char="ü"/>
            </a:pPr>
            <a:r>
              <a:rPr lang="es-DO" dirty="0"/>
              <a:t>Reglamento Autorización Puesta en Servicio de Obras Eléctricas en el SENI (Res. SIE-061-2015-MEM)</a:t>
            </a:r>
            <a:endParaRPr lang="es-ES" dirty="0"/>
          </a:p>
          <a:p>
            <a:pPr lvl="2" algn="just">
              <a:buFont typeface="Wingdings" pitchFamily="2" charset="2"/>
              <a:buChar char="ü"/>
            </a:pPr>
            <a:r>
              <a:rPr lang="es-DO" dirty="0"/>
              <a:t>Reglamento para el diseño y construcción de redes eléctricas de distribución aéreas (Res. SIE-029-2015-MEMI)</a:t>
            </a:r>
            <a:endParaRPr lang="es-ES" dirty="0"/>
          </a:p>
          <a:p>
            <a:pPr lvl="2" algn="just">
              <a:buFont typeface="Wingdings" pitchFamily="2" charset="2"/>
              <a:buChar char="ü"/>
            </a:pPr>
            <a:r>
              <a:rPr lang="es-DO" dirty="0"/>
              <a:t>Código eléctrico nacional de la República Dominicana (Res. SIE-056-2016-MEMI)</a:t>
            </a:r>
          </a:p>
          <a:p>
            <a:pPr lvl="2" algn="just">
              <a:buFont typeface="Wingdings" pitchFamily="2" charset="2"/>
              <a:buChar char="ü"/>
            </a:pPr>
            <a:r>
              <a:rPr lang="es-DO" dirty="0"/>
              <a:t>Reglamento Calidad de Servicio Técnico para la prestación del Servicio Público de Distribución de Electricidad (Resolución SIE-066-2016-MEMI) </a:t>
            </a:r>
            <a:endParaRPr lang="es-ES" dirty="0"/>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r>
              <a:rPr lang="en-US" dirty="0">
                <a:latin typeface="Franklin Gothic Book" pitchFamily="34" charset="0"/>
              </a:rPr>
              <a:t> </a:t>
            </a: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2384" y="2420888"/>
            <a:ext cx="1876425" cy="24288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321334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055440" y="671803"/>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738150" y="1428736"/>
            <a:ext cx="7518090" cy="5447645"/>
          </a:xfrm>
          <a:prstGeom prst="rect">
            <a:avLst/>
          </a:prstGeom>
          <a:noFill/>
        </p:spPr>
        <p:txBody>
          <a:bodyPr wrap="square" rtlCol="0">
            <a:spAutoFit/>
          </a:bodyPr>
          <a:lstStyle/>
          <a:p>
            <a:pPr algn="just"/>
            <a:r>
              <a:rPr lang="en-US" sz="1600" b="1" dirty="0">
                <a:latin typeface="Franklin Gothic Book" pitchFamily="34" charset="0"/>
              </a:rPr>
              <a:t>MINISTERIO DE ENERGÍA Y MINAS (MEM)</a:t>
            </a:r>
          </a:p>
          <a:p>
            <a:pPr algn="just"/>
            <a:endParaRPr lang="en-US" sz="1600" dirty="0">
              <a:latin typeface="Franklin Gothic Book" pitchFamily="34" charset="0"/>
            </a:endParaRPr>
          </a:p>
          <a:p>
            <a:pPr algn="just"/>
            <a:r>
              <a:rPr lang="es-ES" dirty="0">
                <a:latin typeface="Franklin Gothic Book"/>
              </a:rPr>
              <a:t>La Ley No. 100-13, de fecha 30 de junio de 2013, creó el Ministerio de Energía y Minas. </a:t>
            </a:r>
          </a:p>
          <a:p>
            <a:pPr algn="just"/>
            <a:endParaRPr lang="es-ES" dirty="0">
              <a:latin typeface="Franklin Gothic Book"/>
            </a:endParaRPr>
          </a:p>
          <a:p>
            <a:pPr algn="just"/>
            <a:r>
              <a:rPr lang="es-ES" dirty="0">
                <a:latin typeface="Franklin Gothic Book"/>
              </a:rPr>
              <a:t>El MEM es el encargado de la formulación y administración de la política energética y minería metálica y no metálica nacional. Su rango de acción comprende la energía eléctrica, energía renovable, nuclear, gas natural y minería. </a:t>
            </a:r>
          </a:p>
          <a:p>
            <a:pPr algn="just"/>
            <a:endParaRPr lang="es-ES" dirty="0">
              <a:latin typeface="Franklin Gothic Book"/>
            </a:endParaRPr>
          </a:p>
          <a:p>
            <a:pPr algn="just"/>
            <a:r>
              <a:rPr lang="es-ES" dirty="0">
                <a:latin typeface="Franklin Gothic Book"/>
              </a:rPr>
              <a:t>El MEM es el rector del sistema y tiene la tutela administrativa sobre todos los organismos del sector.</a:t>
            </a:r>
          </a:p>
          <a:p>
            <a:pPr algn="just"/>
            <a:endParaRPr lang="es-ES" dirty="0">
              <a:latin typeface="Franklin Gothic Book"/>
            </a:endParaRPr>
          </a:p>
          <a:p>
            <a:pPr algn="just"/>
            <a:r>
              <a:rPr lang="es-ES" dirty="0">
                <a:latin typeface="Franklin Gothic Book"/>
              </a:rPr>
              <a:t>Quedan adscritos al Ministerio: Comisión Nacional de Energía, la Superintendencia de Electricidad, Dirección General de Minería y el Servicio Geológico Nacional. Excluida la CDEEE por 5 años (Ley No. 142-13). </a:t>
            </a:r>
            <a:endParaRPr lang="en-US" dirty="0">
              <a:latin typeface="Franklin Gothic Book"/>
            </a:endParaRPr>
          </a:p>
          <a:p>
            <a:pPr algn="just"/>
            <a:endParaRPr lang="en-US" sz="1600" dirty="0">
              <a:latin typeface="Franklin Gothic Book"/>
            </a:endParaRPr>
          </a:p>
          <a:p>
            <a:pPr algn="just"/>
            <a:endParaRPr lang="es-DO" sz="1600" dirty="0">
              <a:latin typeface="Franklin Gothic Book"/>
            </a:endParaRPr>
          </a:p>
          <a:p>
            <a:pPr algn="just"/>
            <a:endParaRPr lang="en-US" sz="1600" dirty="0">
              <a:latin typeface="Franklin Gothic Book" pitchFamily="34" charset="0"/>
            </a:endParaRPr>
          </a:p>
          <a:p>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0256" y="2420888"/>
            <a:ext cx="2726899" cy="230221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826553" y="735831"/>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sp>
        <p:nvSpPr>
          <p:cNvPr id="7" name="TextBox 6"/>
          <p:cNvSpPr txBox="1"/>
          <p:nvPr/>
        </p:nvSpPr>
        <p:spPr>
          <a:xfrm>
            <a:off x="839416" y="1556792"/>
            <a:ext cx="7701880" cy="4739759"/>
          </a:xfrm>
          <a:prstGeom prst="rect">
            <a:avLst/>
          </a:prstGeom>
          <a:noFill/>
        </p:spPr>
        <p:txBody>
          <a:bodyPr wrap="square" rtlCol="0">
            <a:spAutoFit/>
          </a:bodyPr>
          <a:lstStyle/>
          <a:p>
            <a:pPr algn="just"/>
            <a:r>
              <a:rPr lang="en-US" sz="1600" b="1" dirty="0">
                <a:latin typeface="Franklin Gothic Book" pitchFamily="34" charset="0"/>
              </a:rPr>
              <a:t>COMISIÓN NACIONAL DE ENERGÍA (CNE)</a:t>
            </a:r>
          </a:p>
          <a:p>
            <a:pPr algn="just"/>
            <a:endParaRPr lang="en-US" sz="1600" dirty="0">
              <a:latin typeface="Franklin Gothic Book" pitchFamily="34" charset="0"/>
            </a:endParaRPr>
          </a:p>
          <a:p>
            <a:pPr algn="just"/>
            <a:r>
              <a:rPr lang="es-ES" dirty="0">
                <a:latin typeface="Franklin Gothic Book"/>
              </a:rPr>
              <a:t>Es la institución estatal creada en 2001 en virtud de la Ley General de Electricidad con la finalidad de trazar la política del Estado en el sector energético dominicano. Posteriormente la Ley No. 57-07 le delega la responsabilidad de velar por el cumplimiento a las disposiciones de la misma. </a:t>
            </a:r>
            <a:endParaRPr lang="en-US" dirty="0">
              <a:latin typeface="Franklin Gothic Book"/>
            </a:endParaRPr>
          </a:p>
          <a:p>
            <a:pPr algn="just"/>
            <a:endParaRPr lang="en-US" dirty="0">
              <a:latin typeface="Franklin Gothic Book"/>
            </a:endParaRPr>
          </a:p>
          <a:p>
            <a:pPr algn="just"/>
            <a:r>
              <a:rPr lang="es-DO" dirty="0">
                <a:latin typeface="Franklin Gothic Book"/>
              </a:rPr>
              <a:t>La LGE establece que corresponde a la Comisión Nacional de Energía (CNE), elaborar y coordinar los proyectos de normativa legal y reglamentaria; proponer y adoptar políticas y normas; elaborar planes indicativos para el buen funcionamiento y desarrollo del sector energía y velar por su cumplimiento; asesorar al Presidente en todas las materias relacionadas (Art. 14 LGE). </a:t>
            </a:r>
          </a:p>
          <a:p>
            <a:pPr algn="just"/>
            <a:endParaRPr lang="es-DO" dirty="0">
              <a:latin typeface="Franklin Gothic Book"/>
            </a:endParaRPr>
          </a:p>
          <a:p>
            <a:pPr algn="just"/>
            <a:r>
              <a:rPr lang="es-DO" dirty="0">
                <a:latin typeface="Franklin Gothic Book"/>
              </a:rPr>
              <a:t>A partir de la modificación a la LGE del 2007 y de la Ley No. 57-07, se le atribuyen funciones ejecutorias a la CNE, que no corresponden con el criterio o los objetivos para los que fue creada. </a:t>
            </a: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6320" y="2564904"/>
            <a:ext cx="2246649" cy="187220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27448" y="607367"/>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400371"/>
            <a:ext cx="6922982" cy="4739759"/>
          </a:xfrm>
          <a:prstGeom prst="rect">
            <a:avLst/>
          </a:prstGeom>
          <a:noFill/>
        </p:spPr>
        <p:txBody>
          <a:bodyPr wrap="square" rtlCol="0">
            <a:spAutoFit/>
          </a:bodyPr>
          <a:lstStyle/>
          <a:p>
            <a:pPr algn="just"/>
            <a:r>
              <a:rPr lang="en-US" sz="1600" b="1" dirty="0">
                <a:latin typeface="Franklin Gothic Book"/>
              </a:rPr>
              <a:t>SUPERINTENDENCIA DE ELECTRICIDAD (SIE)</a:t>
            </a:r>
          </a:p>
          <a:p>
            <a:pPr algn="just"/>
            <a:endParaRPr lang="en-US" sz="1600" dirty="0">
              <a:latin typeface="Franklin Gothic Book"/>
            </a:endParaRPr>
          </a:p>
          <a:p>
            <a:pPr algn="just"/>
            <a:r>
              <a:rPr lang="en-US" dirty="0">
                <a:latin typeface="Franklin Gothic Book"/>
              </a:rPr>
              <a:t>La Superintendencia de Electricidad (SIE) </a:t>
            </a:r>
            <a:r>
              <a:rPr lang="es-ES" dirty="0">
                <a:latin typeface="Franklin Gothic Book"/>
              </a:rPr>
              <a:t>fue creada mediante </a:t>
            </a:r>
            <a:r>
              <a:rPr lang="en-US" dirty="0">
                <a:latin typeface="Franklin Gothic Book"/>
                <a:cs typeface="Arial" charset="0"/>
              </a:rPr>
              <a:t>el </a:t>
            </a:r>
            <a:r>
              <a:rPr lang="es-DO" dirty="0">
                <a:latin typeface="Franklin Gothic Book"/>
                <a:cs typeface="Arial" charset="0"/>
              </a:rPr>
              <a:t>Decreto No. 118-98, de 16 de marzo de 1998, como una dependencia del Ministerio de Industria y Comercio (MIC). La LGE le otorga a la SIE personalidad jurídica de derecho público, patrimonio propio y capacidad para adquirir, ejercer derechos y contraer obligaciones. </a:t>
            </a:r>
          </a:p>
          <a:p>
            <a:pPr algn="just"/>
            <a:endParaRPr lang="en-US" dirty="0">
              <a:latin typeface="Franklin Gothic Book"/>
              <a:cs typeface="Arial" charset="0"/>
            </a:endParaRPr>
          </a:p>
          <a:p>
            <a:pPr algn="just"/>
            <a:r>
              <a:rPr lang="es-ES" dirty="0">
                <a:latin typeface="Franklin Gothic Book"/>
              </a:rPr>
              <a:t>Dicha institución tiene como finalidad fiscalizar y supervisar el cumplimiento de las disposiciones legales y reglamentarias, así como las normas técnicas en relación a la transmisión, generación, distribución y comercialización de electricidad, y a la vez hacer cumplir y analizar la estructura y precios de la electricidad y fijar, mediante resolución, las tarifas y peajes sujetos a regulación de acuerdo con las pautas y normas establecidas en la presente ley y su reglamento, entre otras (Arts. 24, 27 y 30). </a:t>
            </a:r>
            <a:endParaRPr lang="en-US" dirty="0">
              <a:latin typeface="Franklin Gothic Book"/>
            </a:endParaRP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9908" y="2564904"/>
            <a:ext cx="3063309" cy="2031107"/>
          </a:xfrm>
          <a:prstGeom prst="rect">
            <a:avLst/>
          </a:prstGeom>
        </p:spPr>
      </p:pic>
      <p:pic>
        <p:nvPicPr>
          <p:cNvPr id="9" name="Imagen 8">
            <a:extLst>
              <a:ext uri="{FF2B5EF4-FFF2-40B4-BE49-F238E27FC236}">
                <a16:creationId xmlns:a16="http://schemas.microsoft.com/office/drawing/2014/main" id="{073F99ED-3F76-5F6F-A95A-F9A505570AD8}"/>
              </a:ext>
            </a:extLst>
          </p:cNvPr>
          <p:cNvPicPr>
            <a:picLocks noChangeAspect="1"/>
          </p:cNvPicPr>
          <p:nvPr/>
        </p:nvPicPr>
        <p:blipFill>
          <a:blip r:embed="rId6"/>
          <a:stretch>
            <a:fillRect/>
          </a:stretch>
        </p:blipFill>
        <p:spPr>
          <a:xfrm>
            <a:off x="6324600" y="2683"/>
            <a:ext cx="1291672" cy="129167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762000" y="609600"/>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sp>
        <p:nvSpPr>
          <p:cNvPr id="7" name="TextBox 6"/>
          <p:cNvSpPr txBox="1"/>
          <p:nvPr/>
        </p:nvSpPr>
        <p:spPr>
          <a:xfrm>
            <a:off x="623392" y="1071265"/>
            <a:ext cx="7835719" cy="6524863"/>
          </a:xfrm>
          <a:prstGeom prst="rect">
            <a:avLst/>
          </a:prstGeom>
          <a:noFill/>
        </p:spPr>
        <p:txBody>
          <a:bodyPr wrap="square" rtlCol="0">
            <a:spAutoFit/>
          </a:bodyPr>
          <a:lstStyle/>
          <a:p>
            <a:pPr algn="just"/>
            <a:r>
              <a:rPr lang="en-US" sz="1600" b="1" dirty="0">
                <a:latin typeface="Franklin Gothic Book" pitchFamily="34" charset="0"/>
              </a:rPr>
              <a:t>SUPERINTENDENCIA DE </a:t>
            </a:r>
            <a:r>
              <a:rPr lang="es-DO" sz="1600" b="1" dirty="0">
                <a:latin typeface="Franklin Gothic Book" pitchFamily="34" charset="0"/>
              </a:rPr>
              <a:t>ELECTRICIDAD (SIE)  (2)</a:t>
            </a:r>
          </a:p>
          <a:p>
            <a:pPr algn="just"/>
            <a:endParaRPr lang="es-DO" dirty="0">
              <a:latin typeface="Franklin Gothic Book" pitchFamily="34" charset="0"/>
            </a:endParaRPr>
          </a:p>
          <a:p>
            <a:pPr algn="just"/>
            <a:r>
              <a:rPr lang="es-DO" sz="1600" dirty="0">
                <a:latin typeface="Franklin Gothic Book" pitchFamily="34" charset="0"/>
              </a:rPr>
              <a:t>Los artículos 24 al 30 de la LGE contienen las Funciones y Atribuciones de la entidad, dentro de las cuales esbozamos las siguientes:</a:t>
            </a:r>
          </a:p>
          <a:p>
            <a:endParaRPr lang="es-DO" sz="1600" dirty="0">
              <a:latin typeface="Franklin Gothic Book" pitchFamily="34" charset="0"/>
            </a:endParaRPr>
          </a:p>
          <a:p>
            <a:pPr marL="342900" indent="-342900" algn="just">
              <a:buFont typeface="Wingdings" pitchFamily="2" charset="2"/>
              <a:buChar char="Ø"/>
            </a:pPr>
            <a:r>
              <a:rPr lang="es-DO" sz="1600" dirty="0">
                <a:latin typeface="Franklin Gothic Book" pitchFamily="34" charset="0"/>
              </a:rPr>
              <a:t>Elaborar y hacer cumplir, la estructura y niveles de precios de electricidad y fijar las tarifas y peajes sujetos a regulación;</a:t>
            </a:r>
          </a:p>
          <a:p>
            <a:pPr marL="342900" indent="-342900" algn="just">
              <a:buFont typeface="Wingdings" pitchFamily="2" charset="2"/>
              <a:buChar char="Ø"/>
            </a:pPr>
            <a:r>
              <a:rPr lang="es-DO" sz="1600" dirty="0">
                <a:latin typeface="Franklin Gothic Book" pitchFamily="34" charset="0"/>
              </a:rPr>
              <a:t>Fiscalizar y supervisar el cumplimiento de las disposiciones legales y reglamentarias, normas técnicas relacionadas a la generación, transmisión, distribución y comercialización de energía eléctrica;</a:t>
            </a:r>
          </a:p>
          <a:p>
            <a:pPr marL="342900" indent="-342900" algn="just">
              <a:buFont typeface="Wingdings" pitchFamily="2" charset="2"/>
              <a:buChar char="Ø"/>
            </a:pPr>
            <a:r>
              <a:rPr lang="es-DO" sz="1600" dirty="0">
                <a:latin typeface="Franklin Gothic Book" pitchFamily="34" charset="0"/>
              </a:rPr>
              <a:t>Verificar el cumplimiento de calidad y continuidad del suministro; preservación del medio ambiente, seguridad de las instalaciones y condiciones de eficiencia de los servicios brindados a usuarios;</a:t>
            </a:r>
          </a:p>
          <a:p>
            <a:pPr marL="342900" indent="-342900" algn="just">
              <a:buFont typeface="Wingdings" pitchFamily="2" charset="2"/>
              <a:buChar char="Ø"/>
            </a:pPr>
            <a:r>
              <a:rPr lang="es-DO" sz="1600" dirty="0">
                <a:latin typeface="Franklin Gothic Book" pitchFamily="34" charset="0"/>
              </a:rPr>
              <a:t>Supervisar el comportamiento del mercado para evitar prácticas monopólicas; </a:t>
            </a:r>
          </a:p>
          <a:p>
            <a:pPr marL="342900" indent="-342900" algn="just">
              <a:buFont typeface="Wingdings" pitchFamily="2" charset="2"/>
              <a:buChar char="Ø"/>
            </a:pPr>
            <a:r>
              <a:rPr lang="es-DO" sz="1600" dirty="0">
                <a:latin typeface="Franklin Gothic Book" pitchFamily="34" charset="0"/>
              </a:rPr>
              <a:t>Aplicar multas y penalizaciones en caso de incumplimiento;</a:t>
            </a:r>
          </a:p>
          <a:p>
            <a:pPr marL="342900" indent="-342900" algn="just">
              <a:buFont typeface="Wingdings" pitchFamily="2" charset="2"/>
              <a:buChar char="Ø"/>
            </a:pPr>
            <a:r>
              <a:rPr lang="es-DO" sz="1600" dirty="0">
                <a:latin typeface="Franklin Gothic Book" pitchFamily="34" charset="0"/>
              </a:rPr>
              <a:t>Analizar y tramitar las solicitudes de concesiones definitivas para obras de generación, transmisión y distribución; </a:t>
            </a:r>
          </a:p>
          <a:p>
            <a:pPr marL="342900" indent="-342900" algn="just">
              <a:buFont typeface="Wingdings" pitchFamily="2" charset="2"/>
              <a:buChar char="Ø"/>
            </a:pPr>
            <a:r>
              <a:rPr lang="es-DO" sz="1600" dirty="0">
                <a:latin typeface="Franklin Gothic Book" pitchFamily="34" charset="0"/>
              </a:rPr>
              <a:t>Resolver conflictos entre concesionarios, consumidores y demás;</a:t>
            </a:r>
          </a:p>
          <a:p>
            <a:pPr marL="342900" indent="-342900" algn="just">
              <a:buFont typeface="Wingdings" pitchFamily="2" charset="2"/>
              <a:buChar char="Ø"/>
            </a:pPr>
            <a:r>
              <a:rPr lang="es-DO" sz="1600" dirty="0">
                <a:latin typeface="Franklin Gothic Book" pitchFamily="34" charset="0"/>
              </a:rPr>
              <a:t>Establecer, modificar y complementar las normas técnicas relacionadas con la calidad y seguridad de las instalaciones, equipos y artefactos eléctricos;</a:t>
            </a:r>
          </a:p>
          <a:p>
            <a:pPr marL="342900" indent="-342900" algn="just">
              <a:buFont typeface="Wingdings" pitchFamily="2" charset="2"/>
              <a:buChar char="Ø"/>
            </a:pPr>
            <a:r>
              <a:rPr lang="es-DO" sz="1600" dirty="0">
                <a:latin typeface="Franklin Gothic Book" pitchFamily="34" charset="0"/>
              </a:rPr>
              <a:t>Disponer las medidas que estime necesarias para la seguridad del público, proteger los derechos de los concesionarios y los consumidores.</a:t>
            </a:r>
          </a:p>
          <a:p>
            <a:pPr marL="342900" indent="-342900" algn="just">
              <a:buFont typeface="Wingdings" pitchFamily="2" charset="2"/>
              <a:buChar char="Ø"/>
            </a:pPr>
            <a:endParaRPr lang="en-US" sz="1600" dirty="0">
              <a:latin typeface="Franklin Gothic Book" pitchFamily="34" charset="0"/>
            </a:endParaRPr>
          </a:p>
          <a:p>
            <a:pPr algn="just"/>
            <a:endParaRPr lang="en-US" sz="1600" dirty="0">
              <a:latin typeface="Franklin Gothic Book" pitchFamily="34" charset="0"/>
            </a:endParaRPr>
          </a:p>
          <a:p>
            <a:pPr marL="342900" indent="-342900" algn="just">
              <a:buFont typeface="Wingdings" pitchFamily="2" charset="2"/>
              <a:buChar char="Ø"/>
            </a:pPr>
            <a:endParaRPr lang="en-US" sz="1600" dirty="0">
              <a:latin typeface="Franklin Gothic Book" pitchFamily="34" charset="0"/>
            </a:endParaRPr>
          </a:p>
          <a:p>
            <a:endParaRPr lang="en-US" sz="1600" dirty="0">
              <a:latin typeface="Franklin Gothic Book" pitchFamily="34" charset="0"/>
            </a:endParaRPr>
          </a:p>
        </p:txBody>
      </p:sp>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8288" y="2852936"/>
            <a:ext cx="2922676" cy="1937861"/>
          </a:xfrm>
          <a:prstGeom prst="rect">
            <a:avLst/>
          </a:prstGeom>
        </p:spPr>
      </p:pic>
      <p:pic>
        <p:nvPicPr>
          <p:cNvPr id="9" name="Imagen 8">
            <a:extLst>
              <a:ext uri="{FF2B5EF4-FFF2-40B4-BE49-F238E27FC236}">
                <a16:creationId xmlns:a16="http://schemas.microsoft.com/office/drawing/2014/main" id="{520A7E21-CC33-B5E8-8C51-7A48F6280107}"/>
              </a:ext>
            </a:extLst>
          </p:cNvPr>
          <p:cNvPicPr>
            <a:picLocks noChangeAspect="1"/>
          </p:cNvPicPr>
          <p:nvPr/>
        </p:nvPicPr>
        <p:blipFill>
          <a:blip r:embed="rId5"/>
          <a:stretch>
            <a:fillRect/>
          </a:stretch>
        </p:blipFill>
        <p:spPr>
          <a:xfrm>
            <a:off x="6291449" y="0"/>
            <a:ext cx="1291672" cy="129167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610529" y="729555"/>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23392" y="1544240"/>
            <a:ext cx="8136904" cy="4493538"/>
          </a:xfrm>
          <a:prstGeom prst="rect">
            <a:avLst/>
          </a:prstGeom>
          <a:noFill/>
        </p:spPr>
        <p:txBody>
          <a:bodyPr wrap="square" rtlCol="0">
            <a:spAutoFit/>
          </a:bodyPr>
          <a:lstStyle/>
          <a:p>
            <a:pPr algn="just"/>
            <a:r>
              <a:rPr lang="en-US" b="1" dirty="0">
                <a:latin typeface="Franklin Gothic Book" pitchFamily="34" charset="0"/>
              </a:rPr>
              <a:t>ORGANISMO COORDINADOR DEL SENI </a:t>
            </a:r>
          </a:p>
          <a:p>
            <a:pPr algn="just"/>
            <a:endParaRPr lang="en-US" dirty="0">
              <a:latin typeface="Franklin Gothic Book" pitchFamily="34" charset="0"/>
            </a:endParaRPr>
          </a:p>
          <a:p>
            <a:pPr algn="just"/>
            <a:r>
              <a:rPr lang="es-DO" dirty="0">
                <a:latin typeface="Franklin Gothic Book" pitchFamily="34" charset="0"/>
              </a:rPr>
              <a:t>“Las empresas eléctricas de generación, transmisión, distribución y comercialización, así como los autoproductores y cogeneradores que venden sus excedentes a través del sistema, deberán coordinar la operación de sus instalaciones para rendir el mejor servicio al mínimo costo…” (Art. 38 LGE) A tales fines, se constituye un órgano que coordina la operación de las centrales generadoras, los sistemas de transmisión, distribución y comercialización. El Organismo coopera con la Comisión Nacional de Energía y la Superintendencia de Electricidad en la promoción de transparencia e igualdad en el mercado de la electricidad.</a:t>
            </a:r>
          </a:p>
          <a:p>
            <a:pPr algn="just"/>
            <a:endParaRPr lang="es-DO" dirty="0">
              <a:latin typeface="Franklin Gothic Book" pitchFamily="34" charset="0"/>
            </a:endParaRPr>
          </a:p>
          <a:p>
            <a:pPr algn="just"/>
            <a:r>
              <a:rPr lang="es-DO" dirty="0">
                <a:latin typeface="Franklin Gothic Book" pitchFamily="34" charset="0"/>
              </a:rPr>
              <a:t>La Ley General de Electricidad en sus artículos 38 al 40 describe detalladamente las funciones del Organismo Coordinador como operador del mercado y encargado de las transacciones económicas que se realizan en el MEM.</a:t>
            </a:r>
          </a:p>
          <a:p>
            <a:pPr algn="just"/>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4312" y="2636912"/>
            <a:ext cx="2828925" cy="16192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610529" y="729555"/>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23392" y="1544240"/>
            <a:ext cx="8136904" cy="4216539"/>
          </a:xfrm>
          <a:prstGeom prst="rect">
            <a:avLst/>
          </a:prstGeom>
          <a:noFill/>
        </p:spPr>
        <p:txBody>
          <a:bodyPr wrap="square" rtlCol="0">
            <a:spAutoFit/>
          </a:bodyPr>
          <a:lstStyle/>
          <a:p>
            <a:pPr algn="just"/>
            <a:r>
              <a:rPr lang="en-US" b="1" dirty="0">
                <a:latin typeface="Franklin Gothic Book" pitchFamily="34" charset="0"/>
              </a:rPr>
              <a:t>ORGANISMO COORDINADOR DEL SENI  (2)</a:t>
            </a:r>
          </a:p>
          <a:p>
            <a:pPr algn="just"/>
            <a:endParaRPr lang="en-US" dirty="0">
              <a:latin typeface="Franklin Gothic Book" pitchFamily="34" charset="0"/>
            </a:endParaRPr>
          </a:p>
          <a:p>
            <a:pPr algn="just"/>
            <a:r>
              <a:rPr lang="es-DO" dirty="0">
                <a:latin typeface="Franklin Gothic Book" pitchFamily="34" charset="0"/>
              </a:rPr>
              <a:t>Funciones principales del OC, conforme al artículo 38 de la LGE:</a:t>
            </a:r>
          </a:p>
          <a:p>
            <a:pPr algn="just"/>
            <a:endParaRPr lang="es-DO" dirty="0">
              <a:latin typeface="Franklin Gothic Book" pitchFamily="34" charset="0"/>
            </a:endParaRPr>
          </a:p>
          <a:p>
            <a:pPr marL="285750" indent="-285750" algn="just">
              <a:buFont typeface="Wingdings" panose="05000000000000000000" pitchFamily="2" charset="2"/>
              <a:buChar char="Ø"/>
            </a:pPr>
            <a:r>
              <a:rPr lang="es-DO" dirty="0">
                <a:latin typeface="Franklin Gothic Book" pitchFamily="34" charset="0"/>
              </a:rPr>
              <a:t>Planificar y coordinar la operación de las unidades generadoras de electricidad y de las líneas de transmisión y distribución del SENI a fin de garantizar un abastecimiento confiable y seguro de electricidad;</a:t>
            </a:r>
          </a:p>
          <a:p>
            <a:pPr marL="285750" indent="-285750" algn="just">
              <a:buFont typeface="Wingdings" panose="05000000000000000000" pitchFamily="2" charset="2"/>
              <a:buChar char="Ø"/>
            </a:pPr>
            <a:r>
              <a:rPr lang="es-DO" dirty="0">
                <a:latin typeface="Franklin Gothic Book" pitchFamily="34" charset="0"/>
              </a:rPr>
              <a:t>Garantizar la venta de potencia firme de las empresas generadoras;</a:t>
            </a:r>
          </a:p>
          <a:p>
            <a:pPr marL="285750" indent="-285750" algn="just">
              <a:buFont typeface="Wingdings" panose="05000000000000000000" pitchFamily="2" charset="2"/>
              <a:buChar char="Ø"/>
            </a:pPr>
            <a:r>
              <a:rPr lang="es-DO" dirty="0">
                <a:latin typeface="Franklin Gothic Book" pitchFamily="34" charset="0"/>
              </a:rPr>
              <a:t>Calcular y valorizar las transferencias de energía eléctrica que se produzcan en la actividad del SENI;</a:t>
            </a:r>
          </a:p>
          <a:p>
            <a:pPr marL="285750" indent="-285750" algn="just">
              <a:buFont typeface="Wingdings" panose="05000000000000000000" pitchFamily="2" charset="2"/>
              <a:buChar char="Ø"/>
            </a:pPr>
            <a:r>
              <a:rPr lang="es-DO" dirty="0">
                <a:latin typeface="Franklin Gothic Book" pitchFamily="34" charset="0"/>
              </a:rPr>
              <a:t>Facilitar el ejercicio de los derechos de servidumbre sobre las líneas de transmisión.</a:t>
            </a:r>
          </a:p>
          <a:p>
            <a:pPr algn="just"/>
            <a:endParaRPr lang="es-DO" dirty="0">
              <a:latin typeface="Franklin Gothic Book" pitchFamily="34" charset="0"/>
            </a:endParaRPr>
          </a:p>
          <a:p>
            <a:pPr algn="just"/>
            <a:r>
              <a:rPr lang="es-DO" dirty="0">
                <a:latin typeface="Franklin Gothic Book" pitchFamily="34" charset="0"/>
              </a:rPr>
              <a:t>La autoridad máxima del OC es el Consejo de Coordinación.</a:t>
            </a:r>
          </a:p>
          <a:p>
            <a:pPr algn="just"/>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4312" y="2636912"/>
            <a:ext cx="2828925" cy="1619250"/>
          </a:xfrm>
          <a:prstGeom prst="rect">
            <a:avLst/>
          </a:prstGeom>
        </p:spPr>
      </p:pic>
    </p:spTree>
    <p:extLst>
      <p:ext uri="{BB962C8B-B14F-4D97-AF65-F5344CB8AC3E}">
        <p14:creationId xmlns:p14="http://schemas.microsoft.com/office/powerpoint/2010/main" val="2932575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479376" y="609600"/>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95400" y="1141032"/>
            <a:ext cx="7998296" cy="5078313"/>
          </a:xfrm>
          <a:prstGeom prst="rect">
            <a:avLst/>
          </a:prstGeom>
          <a:noFill/>
        </p:spPr>
        <p:txBody>
          <a:bodyPr wrap="square" rtlCol="0">
            <a:spAutoFit/>
          </a:bodyPr>
          <a:lstStyle/>
          <a:p>
            <a:pPr algn="just"/>
            <a:r>
              <a:rPr lang="en-US" sz="1700" b="1" dirty="0">
                <a:latin typeface="Franklin Gothic Book" pitchFamily="34" charset="0"/>
              </a:rPr>
              <a:t>CORPORACIÓN DOMINICANA DE EMPRESAS ELÉCTRICAS ESTATALES (CDEEE)    </a:t>
            </a:r>
            <a:endParaRPr lang="en-US" sz="1700" dirty="0">
              <a:latin typeface="Franklin Gothic Book" pitchFamily="34" charset="0"/>
            </a:endParaRPr>
          </a:p>
          <a:p>
            <a:pPr algn="just"/>
            <a:endParaRPr lang="es-DO" sz="1600" dirty="0">
              <a:latin typeface="Franklin Gothic Book" pitchFamily="34" charset="0"/>
            </a:endParaRPr>
          </a:p>
          <a:p>
            <a:pPr algn="just"/>
            <a:r>
              <a:rPr lang="es-DO" sz="1600" dirty="0">
                <a:latin typeface="Franklin Gothic Book" pitchFamily="34" charset="0"/>
              </a:rPr>
              <a:t>Fue creada mediante el Art. 138 de la LGE. Se le reconocieron las siguientes funciones: liderar y coordinar las empresas eléctricas, llevar a cabo los programas del Estado en materia de electrificación rural y sub-urbana a favor de las comunidades; administración y aplicación de los contratos de suministro de energía eléctrica con los Productores Independientes de Electricidad (IPP).</a:t>
            </a:r>
          </a:p>
          <a:p>
            <a:pPr algn="just"/>
            <a:endParaRPr lang="es-DO" sz="600" dirty="0">
              <a:latin typeface="Franklin Gothic Book" pitchFamily="34" charset="0"/>
            </a:endParaRPr>
          </a:p>
          <a:p>
            <a:pPr algn="just"/>
            <a:r>
              <a:rPr lang="es-DO" sz="1600" dirty="0">
                <a:latin typeface="Franklin Gothic Book" pitchFamily="34" charset="0"/>
              </a:rPr>
              <a:t>Como dependencia de la CDEEE estaba la Empresa de Transmisión Eléctrica Dominicana (ETED), entidad gubernamental propietaria de todas las líneas y sistemas de transmisión eléctricos del SENI; y la Empresa de Generación Hidroeléctrica Dominicana (EGEHID), titular de los sistemas de generación hidroeléctricos del Estado “habidos y por haber”. La Ley No. 57-07 crea una excepción a este artículo permitiendo las mini </a:t>
            </a:r>
            <a:r>
              <a:rPr lang="es-DO" sz="1600" dirty="0" err="1">
                <a:latin typeface="Franklin Gothic Book" pitchFamily="34" charset="0"/>
              </a:rPr>
              <a:t>hidros</a:t>
            </a:r>
            <a:r>
              <a:rPr lang="es-DO" sz="1600" dirty="0">
                <a:latin typeface="Franklin Gothic Book" pitchFamily="34" charset="0"/>
              </a:rPr>
              <a:t> en manos privada.</a:t>
            </a:r>
          </a:p>
          <a:p>
            <a:pPr algn="just"/>
            <a:endParaRPr lang="es-DO" sz="600" dirty="0">
              <a:latin typeface="Franklin Gothic Book" pitchFamily="34" charset="0"/>
            </a:endParaRPr>
          </a:p>
          <a:p>
            <a:pPr algn="just"/>
            <a:r>
              <a:rPr lang="es-ES" sz="1600" dirty="0">
                <a:latin typeface="Franklin Gothic Book" panose="020B0503020102020204" pitchFamily="34" charset="0"/>
              </a:rPr>
              <a:t>El Poder Ejecutivo mediante decreto 342-20 declaró de alto interés nacional la liquidación de la Corporación Dominicana de Empresas Eléctricas Estatales (CDEEE) y ordenó que a la mayor celeridad posible se transfieran sus atribuciones, funciones y facultades al Ministerio de Energía y Minas.</a:t>
            </a:r>
          </a:p>
          <a:p>
            <a:pPr algn="just"/>
            <a:endParaRPr lang="es-DO" sz="600" kern="0" dirty="0">
              <a:effectLst/>
              <a:latin typeface="Franklin Gothic Book" panose="020B0503020102020204" pitchFamily="34" charset="0"/>
              <a:ea typeface="Calibri" panose="020F0502020204030204" pitchFamily="34" charset="0"/>
            </a:endParaRPr>
          </a:p>
          <a:p>
            <a:pPr algn="just"/>
            <a:endParaRPr lang="es-DO" sz="1700" dirty="0">
              <a:latin typeface="Franklin Gothic Book" pitchFamily="34" charset="0"/>
            </a:endParaRPr>
          </a:p>
          <a:p>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2221" y="2662030"/>
            <a:ext cx="2828925" cy="1619250"/>
          </a:xfrm>
          <a:prstGeom prst="rect">
            <a:avLst/>
          </a:prstGeom>
        </p:spPr>
      </p:pic>
      <p:pic>
        <p:nvPicPr>
          <p:cNvPr id="9" name="Imagen 8">
            <a:extLst>
              <a:ext uri="{FF2B5EF4-FFF2-40B4-BE49-F238E27FC236}">
                <a16:creationId xmlns:a16="http://schemas.microsoft.com/office/drawing/2014/main" id="{614918E1-90BC-0352-7F2C-636F3FF68BF3}"/>
              </a:ext>
            </a:extLst>
          </p:cNvPr>
          <p:cNvPicPr>
            <a:picLocks noChangeAspect="1"/>
          </p:cNvPicPr>
          <p:nvPr/>
        </p:nvPicPr>
        <p:blipFill>
          <a:blip r:embed="rId6"/>
          <a:stretch>
            <a:fillRect/>
          </a:stretch>
        </p:blipFill>
        <p:spPr>
          <a:xfrm>
            <a:off x="5663952" y="0"/>
            <a:ext cx="2012894" cy="92046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479376" y="609600"/>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95400" y="1141032"/>
            <a:ext cx="7998296" cy="4324261"/>
          </a:xfrm>
          <a:prstGeom prst="rect">
            <a:avLst/>
          </a:prstGeom>
          <a:noFill/>
        </p:spPr>
        <p:txBody>
          <a:bodyPr wrap="square" rtlCol="0">
            <a:spAutoFit/>
          </a:bodyPr>
          <a:lstStyle/>
          <a:p>
            <a:pPr algn="just"/>
            <a:endParaRPr lang="en-US" sz="1700" b="1" dirty="0">
              <a:latin typeface="Franklin Gothic Book" pitchFamily="34" charset="0"/>
            </a:endParaRPr>
          </a:p>
          <a:p>
            <a:pPr algn="just"/>
            <a:r>
              <a:rPr lang="en-US" sz="1700" b="1" dirty="0">
                <a:latin typeface="Franklin Gothic Book" pitchFamily="34" charset="0"/>
              </a:rPr>
              <a:t>CORPORACIÓN DOMINICANA DE EMPRESAS ELÉCTRICAS ESTATALES (CDEEE)    </a:t>
            </a:r>
            <a:endParaRPr lang="en-US" sz="1700" dirty="0">
              <a:latin typeface="Franklin Gothic Book" pitchFamily="34" charset="0"/>
            </a:endParaRPr>
          </a:p>
          <a:p>
            <a:pPr algn="just"/>
            <a:endParaRPr lang="es-DO" sz="1600" dirty="0">
              <a:latin typeface="Franklin Gothic Book" pitchFamily="34" charset="0"/>
            </a:endParaRPr>
          </a:p>
          <a:p>
            <a:pPr algn="just"/>
            <a:endParaRPr lang="es-DO" sz="1600" dirty="0">
              <a:effectLst/>
              <a:latin typeface="Franklin Gothic Book" panose="020B0503020102020204" pitchFamily="34" charset="0"/>
              <a:ea typeface="Calibri" panose="020F0502020204030204" pitchFamily="34" charset="0"/>
            </a:endParaRPr>
          </a:p>
          <a:p>
            <a:pPr algn="just"/>
            <a:r>
              <a:rPr lang="es-DO" sz="1600" dirty="0">
                <a:effectLst/>
                <a:latin typeface="Franklin Gothic Book" panose="020B0503020102020204" pitchFamily="34" charset="0"/>
                <a:ea typeface="Calibri" panose="020F0502020204030204" pitchFamily="34" charset="0"/>
              </a:rPr>
              <a:t>La Ley No. 365-22, que dispone la “supresión de la Corporación Dominicana de Empresas Eléctricas Estatales (CDEEE) la supresión de la Unidad de Electrificación Rural y Sub-Urbana (UERS) y dispone la creación de la Empresa Generadora de Electricidad Punta Catalina”, promulgada en fecha 07 de diciembre del 2022, se establece en su Artículo 7, que la Empresa EDESUR Dominicana S. A. , la Empresa EDENORTE Dominicana, S. A. y la Empresa Distribuidora de Electricidad del Este, S. A., “serán las continuadoras jurídicas de la Corporación Dominicana de Empresas Eléctricas Estatales (CDEEE) en todos los contratos de compraventa de energía, tanto con los Productores Independientes de Electricidad (IPP) como con las empresas generadoras de energía renovable o cualquier otro generador”.</a:t>
            </a:r>
          </a:p>
          <a:p>
            <a:pPr algn="just"/>
            <a:r>
              <a:rPr lang="es-DO" sz="1600" dirty="0">
                <a:effectLst/>
                <a:latin typeface="Franklin Gothic Book" panose="020B0503020102020204" pitchFamily="34" charset="0"/>
                <a:ea typeface="Calibri" panose="020F0502020204030204" pitchFamily="34" charset="0"/>
              </a:rPr>
              <a:t> </a:t>
            </a:r>
          </a:p>
          <a:p>
            <a:pPr algn="just"/>
            <a:endParaRPr lang="es-DO" sz="1700" dirty="0">
              <a:latin typeface="Franklin Gothic Book" pitchFamily="34" charset="0"/>
            </a:endParaRPr>
          </a:p>
          <a:p>
            <a:endParaRPr lang="en-US" sz="1600" dirty="0">
              <a:latin typeface="Franklin Gothic Book"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2221" y="2662030"/>
            <a:ext cx="2828925" cy="1619250"/>
          </a:xfrm>
          <a:prstGeom prst="rect">
            <a:avLst/>
          </a:prstGeom>
        </p:spPr>
      </p:pic>
      <p:pic>
        <p:nvPicPr>
          <p:cNvPr id="9" name="Imagen 8">
            <a:extLst>
              <a:ext uri="{FF2B5EF4-FFF2-40B4-BE49-F238E27FC236}">
                <a16:creationId xmlns:a16="http://schemas.microsoft.com/office/drawing/2014/main" id="{614918E1-90BC-0352-7F2C-636F3FF68BF3}"/>
              </a:ext>
            </a:extLst>
          </p:cNvPr>
          <p:cNvPicPr>
            <a:picLocks noChangeAspect="1"/>
          </p:cNvPicPr>
          <p:nvPr/>
        </p:nvPicPr>
        <p:blipFill>
          <a:blip r:embed="rId6"/>
          <a:stretch>
            <a:fillRect/>
          </a:stretch>
        </p:blipFill>
        <p:spPr>
          <a:xfrm>
            <a:off x="5663952" y="0"/>
            <a:ext cx="2012894" cy="920467"/>
          </a:xfrm>
          <a:prstGeom prst="rect">
            <a:avLst/>
          </a:prstGeom>
        </p:spPr>
      </p:pic>
    </p:spTree>
    <p:extLst>
      <p:ext uri="{BB962C8B-B14F-4D97-AF65-F5344CB8AC3E}">
        <p14:creationId xmlns:p14="http://schemas.microsoft.com/office/powerpoint/2010/main" val="48730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479376" y="609600"/>
            <a:ext cx="5410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INSTITUCIONES DEL SECTOR</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695400" y="1141032"/>
            <a:ext cx="7998296" cy="4816703"/>
          </a:xfrm>
          <a:prstGeom prst="rect">
            <a:avLst/>
          </a:prstGeom>
          <a:noFill/>
        </p:spPr>
        <p:txBody>
          <a:bodyPr wrap="square" rtlCol="0">
            <a:spAutoFit/>
          </a:bodyPr>
          <a:lstStyle/>
          <a:p>
            <a:pPr algn="just"/>
            <a:endParaRPr lang="en-US" sz="1700" b="1" dirty="0">
              <a:latin typeface="Franklin Gothic Book" pitchFamily="34" charset="0"/>
            </a:endParaRPr>
          </a:p>
          <a:p>
            <a:pPr algn="just"/>
            <a:r>
              <a:rPr lang="en-US" sz="1700" b="1" dirty="0">
                <a:latin typeface="Franklin Gothic Book" pitchFamily="34" charset="0"/>
              </a:rPr>
              <a:t>CORPORACIÓN DOMINICANA DE EMPRESAS ELÉCTRICAS ESTATALES (CDEEE)    </a:t>
            </a:r>
            <a:endParaRPr lang="en-US" sz="1700" dirty="0">
              <a:latin typeface="Franklin Gothic Book" pitchFamily="34" charset="0"/>
            </a:endParaRPr>
          </a:p>
          <a:p>
            <a:pPr algn="just"/>
            <a:endParaRPr lang="es-DO" sz="1600" dirty="0">
              <a:latin typeface="Franklin Gothic Book" pitchFamily="34" charset="0"/>
            </a:endParaRPr>
          </a:p>
          <a:p>
            <a:pPr algn="just"/>
            <a:endParaRPr lang="es-DO" sz="1600" dirty="0">
              <a:effectLst/>
              <a:latin typeface="Franklin Gothic Book" panose="020B0503020102020204" pitchFamily="34" charset="0"/>
              <a:ea typeface="Calibri" panose="020F0502020204030204" pitchFamily="34" charset="0"/>
            </a:endParaRPr>
          </a:p>
          <a:p>
            <a:pPr algn="just"/>
            <a:r>
              <a:rPr lang="es-DO" sz="1600" dirty="0">
                <a:effectLst/>
                <a:latin typeface="Franklin Gothic Book" panose="020B0503020102020204" pitchFamily="34" charset="0"/>
                <a:ea typeface="Calibri" panose="020F0502020204030204" pitchFamily="34" charset="0"/>
              </a:rPr>
              <a:t>Que mediante el Decreto No. 142-23, de fecha 3 de abril del 2023, crea la Empresa de Generación Punta Catalina (EGEPC).</a:t>
            </a:r>
          </a:p>
          <a:p>
            <a:pPr algn="just"/>
            <a:endParaRPr lang="es-DO" sz="1600" dirty="0">
              <a:latin typeface="Franklin Gothic Book" panose="020B0503020102020204" pitchFamily="34" charset="0"/>
              <a:ea typeface="Calibri" panose="020F0502020204030204" pitchFamily="34" charset="0"/>
            </a:endParaRPr>
          </a:p>
          <a:p>
            <a:pPr algn="just"/>
            <a:r>
              <a:rPr lang="es-ES" sz="1600" dirty="0">
                <a:latin typeface="Franklin Gothic Book" panose="020B0503020102020204" pitchFamily="34" charset="0"/>
              </a:rPr>
              <a:t>La Central Termoeléctrica Punta Catalina está compuesta por dos unidades de generación eléctrica de 337.39 kW netos cada una, para un total de 674.78 MW netos. Cada unidad incluirá su propia caldera a carbón pulverizado, con un sistema de control de calidad de aire (AQSC), turbina generador a vapor, sistemas de control y monitoreo de procesos y todo el equipamiento de Balance de Planta requerido para el funcionamiento de la planta</a:t>
            </a:r>
            <a:r>
              <a:rPr lang="es-DO" sz="1600" dirty="0">
                <a:latin typeface="Franklin Gothic Book" panose="020B0503020102020204" pitchFamily="34" charset="0"/>
              </a:rPr>
              <a:t>.</a:t>
            </a:r>
          </a:p>
          <a:p>
            <a:pPr algn="just"/>
            <a:endParaRPr lang="es-DO" sz="1600" dirty="0">
              <a:latin typeface="Franklin Gothic Book" panose="020B0503020102020204" pitchFamily="34" charset="0"/>
            </a:endParaRPr>
          </a:p>
          <a:p>
            <a:pPr algn="just"/>
            <a:r>
              <a:rPr lang="es-ES" sz="1600" dirty="0">
                <a:latin typeface="Franklin Gothic Book" panose="020B0503020102020204" pitchFamily="34" charset="0"/>
              </a:rPr>
              <a:t>La central se ubica en la región sur-central de la República Dominicana, en la provincia Peravia, municipio de Baní, distrito municipal Catalina..</a:t>
            </a:r>
            <a:endParaRPr lang="es-DO" sz="1600" dirty="0">
              <a:latin typeface="Franklin Gothic Book" pitchFamily="34" charset="0"/>
            </a:endParaRPr>
          </a:p>
          <a:p>
            <a:pPr algn="just"/>
            <a:endParaRPr lang="es-DO" sz="1600" dirty="0">
              <a:effectLst/>
              <a:latin typeface="Franklin Gothic Book" panose="020B0503020102020204" pitchFamily="34" charset="0"/>
              <a:ea typeface="Calibri" panose="020F0502020204030204" pitchFamily="34" charset="0"/>
            </a:endParaRPr>
          </a:p>
          <a:p>
            <a:pPr algn="just"/>
            <a:r>
              <a:rPr lang="es-DO" sz="1600" dirty="0">
                <a:effectLst/>
                <a:latin typeface="Franklin Gothic Book" panose="020B0503020102020204" pitchFamily="34" charset="0"/>
                <a:ea typeface="Calibri" panose="020F0502020204030204" pitchFamily="34" charset="0"/>
              </a:rPr>
              <a:t> </a:t>
            </a:r>
          </a:p>
          <a:p>
            <a:pPr algn="just"/>
            <a:endParaRPr lang="es-DO" sz="1700" dirty="0">
              <a:latin typeface="Franklin Gothic Book" pitchFamily="34" charset="0"/>
            </a:endParaRPr>
          </a:p>
          <a:p>
            <a:endParaRPr lang="en-US" sz="1600" dirty="0">
              <a:latin typeface="Franklin Gothic Book" pitchFamily="34" charset="0"/>
            </a:endParaRPr>
          </a:p>
        </p:txBody>
      </p:sp>
      <p:pic>
        <p:nvPicPr>
          <p:cNvPr id="3" name="Imagen 2">
            <a:extLst>
              <a:ext uri="{FF2B5EF4-FFF2-40B4-BE49-F238E27FC236}">
                <a16:creationId xmlns:a16="http://schemas.microsoft.com/office/drawing/2014/main" id="{99639F79-8473-902F-4D50-93D7397A6445}"/>
              </a:ext>
            </a:extLst>
          </p:cNvPr>
          <p:cNvPicPr>
            <a:picLocks noChangeAspect="1"/>
          </p:cNvPicPr>
          <p:nvPr/>
        </p:nvPicPr>
        <p:blipFill>
          <a:blip r:embed="rId5"/>
          <a:stretch>
            <a:fillRect/>
          </a:stretch>
        </p:blipFill>
        <p:spPr>
          <a:xfrm>
            <a:off x="5159896" y="171153"/>
            <a:ext cx="2592288" cy="1169615"/>
          </a:xfrm>
          <a:prstGeom prst="rect">
            <a:avLst/>
          </a:prstGeom>
        </p:spPr>
      </p:pic>
      <p:pic>
        <p:nvPicPr>
          <p:cNvPr id="5" name="Imagen 4">
            <a:extLst>
              <a:ext uri="{FF2B5EF4-FFF2-40B4-BE49-F238E27FC236}">
                <a16:creationId xmlns:a16="http://schemas.microsoft.com/office/drawing/2014/main" id="{A24BBC52-F580-6873-6010-170728ECA4C4}"/>
              </a:ext>
            </a:extLst>
          </p:cNvPr>
          <p:cNvPicPr>
            <a:picLocks noChangeAspect="1"/>
          </p:cNvPicPr>
          <p:nvPr/>
        </p:nvPicPr>
        <p:blipFill>
          <a:blip r:embed="rId5"/>
          <a:stretch>
            <a:fillRect/>
          </a:stretch>
        </p:blipFill>
        <p:spPr>
          <a:xfrm>
            <a:off x="9005996" y="2544563"/>
            <a:ext cx="2592288" cy="1241624"/>
          </a:xfrm>
          <a:prstGeom prst="rect">
            <a:avLst/>
          </a:prstGeom>
        </p:spPr>
      </p:pic>
    </p:spTree>
    <p:extLst>
      <p:ext uri="{BB962C8B-B14F-4D97-AF65-F5344CB8AC3E}">
        <p14:creationId xmlns:p14="http://schemas.microsoft.com/office/powerpoint/2010/main" val="2770248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3681039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559496" y="800637"/>
            <a:ext cx="500628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928386" y="1491442"/>
            <a:ext cx="10513168" cy="3416320"/>
          </a:xfrm>
          <a:prstGeom prst="rect">
            <a:avLst/>
          </a:prstGeom>
          <a:noFill/>
        </p:spPr>
        <p:txBody>
          <a:bodyPr wrap="square" rtlCol="0">
            <a:spAutoFit/>
          </a:bodyPr>
          <a:lstStyle/>
          <a:p>
            <a:r>
              <a:rPr lang="en-US" b="1" dirty="0">
                <a:latin typeface="Franklin Gothic Book" pitchFamily="34" charset="0"/>
              </a:rPr>
              <a:t>OBRAS Y SERVICIOS ELÉCTRICOS</a:t>
            </a:r>
          </a:p>
          <a:p>
            <a:endParaRPr lang="es-DO" dirty="0">
              <a:latin typeface="Franklin Gothic Book" pitchFamily="34" charset="0"/>
            </a:endParaRPr>
          </a:p>
          <a:p>
            <a:pPr algn="just"/>
            <a:r>
              <a:rPr lang="es-DO" dirty="0">
                <a:latin typeface="Franklin Gothic Book" pitchFamily="34" charset="0"/>
              </a:rPr>
              <a:t>“Cualquier infraestructura y equipamiento para: (a) generar y vender electricidad; (b) Transportar energía de alta tensión; (c) Distribuir electricidad a Usuarios Regulados; o (d) Abastecer de electricidad en alta a media tensión a un Usuario No Regulado.” (Art. 1 RLGE)</a:t>
            </a:r>
          </a:p>
          <a:p>
            <a:pPr algn="just"/>
            <a:endParaRPr lang="es-DO" dirty="0">
              <a:latin typeface="Franklin Gothic Book" pitchFamily="34" charset="0"/>
            </a:endParaRPr>
          </a:p>
          <a:p>
            <a:pPr algn="just"/>
            <a:r>
              <a:rPr lang="es-DO" dirty="0">
                <a:latin typeface="Franklin Gothic Book" pitchFamily="34" charset="0"/>
              </a:rPr>
              <a:t>Esto nos lleva a que las infraestructuras antes señaladas deben servir para la comercialización a terceros y/o uso propio.</a:t>
            </a: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a:p>
            <a:pPr algn="just"/>
            <a:endParaRPr lang="en-US" dirty="0">
              <a:latin typeface="Franklin Gothic Book" pitchFamily="34" charset="0"/>
            </a:endParaRPr>
          </a:p>
        </p:txBody>
      </p:sp>
      <p:pic>
        <p:nvPicPr>
          <p:cNvPr id="2" name="Imagen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3367" y="3739726"/>
            <a:ext cx="1641376" cy="2336070"/>
          </a:xfrm>
          <a:prstGeom prst="rect">
            <a:avLst/>
          </a:prstGeom>
        </p:spPr>
      </p:pic>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37596" y="4096511"/>
            <a:ext cx="2870106" cy="1622501"/>
          </a:xfrm>
          <a:prstGeom prst="rect">
            <a:avLst/>
          </a:prstGeom>
        </p:spPr>
      </p:pic>
      <p:pic>
        <p:nvPicPr>
          <p:cNvPr id="5" name="Imagen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8386" y="4096511"/>
            <a:ext cx="2952328" cy="16225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99456" y="840134"/>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
        <p:nvSpPr>
          <p:cNvPr id="7" name="TextBox 6"/>
          <p:cNvSpPr txBox="1"/>
          <p:nvPr/>
        </p:nvSpPr>
        <p:spPr>
          <a:xfrm>
            <a:off x="911424" y="1628800"/>
            <a:ext cx="6638528" cy="4247317"/>
          </a:xfrm>
          <a:prstGeom prst="rect">
            <a:avLst/>
          </a:prstGeom>
          <a:noFill/>
        </p:spPr>
        <p:txBody>
          <a:bodyPr wrap="square" rtlCol="0">
            <a:spAutoFit/>
          </a:bodyPr>
          <a:lstStyle/>
          <a:p>
            <a:pPr algn="just"/>
            <a:r>
              <a:rPr lang="en-US" b="1" dirty="0">
                <a:latin typeface="Franklin Gothic Book" pitchFamily="34" charset="0"/>
              </a:rPr>
              <a:t>GENERACIÓN</a:t>
            </a:r>
          </a:p>
          <a:p>
            <a:pPr algn="just"/>
            <a:endParaRPr lang="es-DO" dirty="0">
              <a:latin typeface="Franklin Gothic Book" pitchFamily="34" charset="0"/>
            </a:endParaRPr>
          </a:p>
          <a:p>
            <a:pPr algn="just"/>
            <a:r>
              <a:rPr lang="es-DO" dirty="0">
                <a:latin typeface="Franklin Gothic Book" pitchFamily="34" charset="0"/>
              </a:rPr>
              <a:t>Dentro de este renglón se pueden considerar:</a:t>
            </a:r>
          </a:p>
          <a:p>
            <a:pPr algn="just"/>
            <a:endParaRPr lang="es-DO" dirty="0">
              <a:latin typeface="Franklin Gothic Book" pitchFamily="34" charset="0"/>
            </a:endParaRPr>
          </a:p>
          <a:p>
            <a:pPr algn="just"/>
            <a:r>
              <a:rPr lang="es-DO" dirty="0">
                <a:latin typeface="Franklin Gothic Book" pitchFamily="34" charset="0"/>
              </a:rPr>
              <a:t> (i) </a:t>
            </a:r>
            <a:r>
              <a:rPr lang="es-DO" b="1" dirty="0">
                <a:latin typeface="Franklin Gothic Book" pitchFamily="34" charset="0"/>
              </a:rPr>
              <a:t>Generación</a:t>
            </a:r>
            <a:r>
              <a:rPr lang="es-DO" dirty="0">
                <a:latin typeface="Franklin Gothic Book" pitchFamily="34" charset="0"/>
              </a:rPr>
              <a:t>: actividad de producción para venta de energía.</a:t>
            </a:r>
          </a:p>
          <a:p>
            <a:pPr algn="just"/>
            <a:endParaRPr lang="es-DO" dirty="0">
              <a:latin typeface="Franklin Gothic Book" pitchFamily="34" charset="0"/>
            </a:endParaRPr>
          </a:p>
          <a:p>
            <a:pPr algn="just"/>
            <a:r>
              <a:rPr lang="es-DO" dirty="0">
                <a:latin typeface="Franklin Gothic Book" pitchFamily="34" charset="0"/>
              </a:rPr>
              <a:t>(ii) </a:t>
            </a:r>
            <a:r>
              <a:rPr lang="es-DO" b="1" dirty="0">
                <a:latin typeface="Franklin Gothic Book" pitchFamily="34" charset="0"/>
              </a:rPr>
              <a:t>Autoproducción: </a:t>
            </a:r>
            <a:r>
              <a:rPr lang="es-DO" dirty="0">
                <a:latin typeface="Franklin Gothic Book" pitchFamily="34" charset="0"/>
              </a:rPr>
              <a:t>actividad de producción para consumo propio y venta de energía excedente. </a:t>
            </a:r>
          </a:p>
          <a:p>
            <a:pPr algn="just"/>
            <a:endParaRPr lang="es-DO" dirty="0">
              <a:latin typeface="Franklin Gothic Book" pitchFamily="34" charset="0"/>
            </a:endParaRPr>
          </a:p>
          <a:p>
            <a:pPr algn="just"/>
            <a:r>
              <a:rPr lang="es-DO" dirty="0">
                <a:latin typeface="Franklin Gothic Book" pitchFamily="34" charset="0"/>
              </a:rPr>
              <a:t>(iii) </a:t>
            </a:r>
            <a:r>
              <a:rPr lang="es-DO" b="1" dirty="0">
                <a:latin typeface="Franklin Gothic Book" pitchFamily="34" charset="0"/>
              </a:rPr>
              <a:t>Cogeneración: </a:t>
            </a:r>
            <a:r>
              <a:rPr lang="es-DO" dirty="0">
                <a:latin typeface="Franklin Gothic Book" pitchFamily="34" charset="0"/>
              </a:rPr>
              <a:t>producción a través de otros procesos y que finalmente se destina a consumo propio y comercialización de los excedentes.</a:t>
            </a: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232" y="2564904"/>
            <a:ext cx="2926080" cy="1950720"/>
          </a:xfrm>
          <a:prstGeom prst="rect">
            <a:avLst/>
          </a:prstGeom>
        </p:spPr>
      </p:pic>
    </p:spTree>
    <p:extLst>
      <p:ext uri="{BB962C8B-B14F-4D97-AF65-F5344CB8AC3E}">
        <p14:creationId xmlns:p14="http://schemas.microsoft.com/office/powerpoint/2010/main" val="399398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99456" y="840134"/>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
        <p:nvSpPr>
          <p:cNvPr id="7" name="TextBox 6"/>
          <p:cNvSpPr txBox="1"/>
          <p:nvPr/>
        </p:nvSpPr>
        <p:spPr>
          <a:xfrm>
            <a:off x="911424" y="1556792"/>
            <a:ext cx="6638528" cy="4801314"/>
          </a:xfrm>
          <a:prstGeom prst="rect">
            <a:avLst/>
          </a:prstGeom>
          <a:noFill/>
        </p:spPr>
        <p:txBody>
          <a:bodyPr wrap="square" rtlCol="0">
            <a:spAutoFit/>
          </a:bodyPr>
          <a:lstStyle/>
          <a:p>
            <a:pPr algn="just"/>
            <a:r>
              <a:rPr lang="en-US" b="1" dirty="0">
                <a:latin typeface="Franklin Gothic Book" pitchFamily="34" charset="0"/>
              </a:rPr>
              <a:t>GENERACIÓN (2)</a:t>
            </a:r>
          </a:p>
          <a:p>
            <a:pPr algn="just"/>
            <a:endParaRPr lang="es-DO" dirty="0">
              <a:latin typeface="Franklin Gothic Book" pitchFamily="34" charset="0"/>
            </a:endParaRPr>
          </a:p>
          <a:p>
            <a:pPr marL="285750" indent="-285750" algn="just">
              <a:buFont typeface="Courier New" panose="02070309020205020404" pitchFamily="49" charset="0"/>
              <a:buChar char="o"/>
            </a:pPr>
            <a:r>
              <a:rPr lang="es-DO" b="1" dirty="0">
                <a:latin typeface="Franklin Gothic Book" pitchFamily="34" charset="0"/>
              </a:rPr>
              <a:t>Contratos</a:t>
            </a:r>
          </a:p>
          <a:p>
            <a:pPr marL="285750" indent="-285750" algn="just">
              <a:buFont typeface="Wingdings" panose="05000000000000000000" pitchFamily="2" charset="2"/>
              <a:buChar char="Ø"/>
            </a:pPr>
            <a:endParaRPr lang="es-DO" b="1" dirty="0">
              <a:latin typeface="Franklin Gothic Book" pitchFamily="34" charset="0"/>
            </a:endParaRPr>
          </a:p>
          <a:p>
            <a:pPr algn="just"/>
            <a:r>
              <a:rPr lang="es-DO" dirty="0">
                <a:latin typeface="Franklin Gothic Book" pitchFamily="34" charset="0"/>
              </a:rPr>
              <a:t>Las ventas de electricidad en contratos de largo plazo de una entidad generadora a una distribuidora se efectuará a los precios competitivos de licitación pública.</a:t>
            </a:r>
          </a:p>
          <a:p>
            <a:pPr algn="just"/>
            <a:endParaRPr lang="es-DO" dirty="0">
              <a:latin typeface="Franklin Gothic Book" pitchFamily="34" charset="0"/>
            </a:endParaRPr>
          </a:p>
          <a:p>
            <a:pPr marL="285750" indent="-285750" algn="just">
              <a:buFont typeface="Courier New" panose="02070309020205020404" pitchFamily="49" charset="0"/>
              <a:buChar char="o"/>
            </a:pPr>
            <a:r>
              <a:rPr lang="es-DO" b="1" dirty="0">
                <a:latin typeface="Franklin Gothic Book" pitchFamily="34" charset="0"/>
              </a:rPr>
              <a:t>Mercado Spot</a:t>
            </a:r>
          </a:p>
          <a:p>
            <a:pPr algn="just"/>
            <a:endParaRPr lang="es-DO" b="1" dirty="0">
              <a:latin typeface="Franklin Gothic Book" pitchFamily="34" charset="0"/>
            </a:endParaRPr>
          </a:p>
          <a:p>
            <a:pPr algn="just"/>
            <a:r>
              <a:rPr lang="es-DO" dirty="0">
                <a:latin typeface="Franklin Gothic Book" pitchFamily="34" charset="0"/>
              </a:rPr>
              <a:t>La diferencia entre la demanda de una Distribuidora y sus contratos ser transferida por los generadores a costo marginal de corto plazo (Mercado Spot). Art. 110 LGE</a:t>
            </a: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232" y="2564904"/>
            <a:ext cx="2926080" cy="1950720"/>
          </a:xfrm>
          <a:prstGeom prst="rect">
            <a:avLst/>
          </a:prstGeom>
        </p:spPr>
      </p:pic>
    </p:spTree>
    <p:extLst>
      <p:ext uri="{BB962C8B-B14F-4D97-AF65-F5344CB8AC3E}">
        <p14:creationId xmlns:p14="http://schemas.microsoft.com/office/powerpoint/2010/main" val="2973160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619809" y="664948"/>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
        <p:nvSpPr>
          <p:cNvPr id="7" name="TextBox 6"/>
          <p:cNvSpPr txBox="1"/>
          <p:nvPr/>
        </p:nvSpPr>
        <p:spPr>
          <a:xfrm>
            <a:off x="610572" y="1425986"/>
            <a:ext cx="7439858" cy="4278094"/>
          </a:xfrm>
          <a:prstGeom prst="rect">
            <a:avLst/>
          </a:prstGeom>
          <a:noFill/>
        </p:spPr>
        <p:txBody>
          <a:bodyPr wrap="square" rtlCol="0">
            <a:spAutoFit/>
          </a:bodyPr>
          <a:lstStyle/>
          <a:p>
            <a:pPr algn="just"/>
            <a:endParaRPr lang="es-DO" sz="1700" b="1" dirty="0">
              <a:latin typeface="Franklin Gothic Book" pitchFamily="34" charset="0"/>
            </a:endParaRPr>
          </a:p>
          <a:p>
            <a:pPr algn="just"/>
            <a:r>
              <a:rPr lang="es-DO" sz="1700" b="1" dirty="0">
                <a:latin typeface="Franklin Gothic Book" pitchFamily="34" charset="0"/>
              </a:rPr>
              <a:t>TRANSMISIÓN</a:t>
            </a:r>
          </a:p>
          <a:p>
            <a:pPr algn="just"/>
            <a:endParaRPr lang="es-DO" sz="1700" dirty="0">
              <a:latin typeface="Franklin Gothic Book" pitchFamily="34" charset="0"/>
            </a:endParaRPr>
          </a:p>
          <a:p>
            <a:pPr algn="just">
              <a:buFont typeface="Courier New" pitchFamily="49" charset="0"/>
              <a:buChar char="o"/>
            </a:pPr>
            <a:r>
              <a:rPr lang="es-DO" sz="1700" dirty="0">
                <a:latin typeface="Franklin Gothic Book" pitchFamily="34" charset="0"/>
              </a:rPr>
              <a:t> La transmisión de energía eléctrica en el SENI está constituida en un monopolio en manos de la ETED conformado por el conjunto de líneas y subestaciones de alta tensión que interconectan las subestaciones de las centrales de generación con las subestaciones de distribución. </a:t>
            </a:r>
          </a:p>
          <a:p>
            <a:pPr algn="just"/>
            <a:endParaRPr lang="es-DO" sz="1700" dirty="0">
              <a:latin typeface="Franklin Gothic Book" pitchFamily="34" charset="0"/>
            </a:endParaRPr>
          </a:p>
          <a:p>
            <a:pPr algn="just">
              <a:buFont typeface="Courier New" pitchFamily="49" charset="0"/>
              <a:buChar char="o"/>
            </a:pPr>
            <a:r>
              <a:rPr lang="es-DO" sz="1700" dirty="0">
                <a:latin typeface="Franklin Gothic Book" pitchFamily="34" charset="0"/>
              </a:rPr>
              <a:t> Su retribución está sujeta al pago de un peaje.</a:t>
            </a:r>
          </a:p>
          <a:p>
            <a:pPr algn="just"/>
            <a:endParaRPr lang="es-DO" sz="1700" dirty="0">
              <a:latin typeface="Franklin Gothic Book" pitchFamily="34" charset="0"/>
            </a:endParaRPr>
          </a:p>
          <a:p>
            <a:pPr algn="just">
              <a:buFont typeface="Courier New" pitchFamily="49" charset="0"/>
              <a:buChar char="o"/>
            </a:pPr>
            <a:r>
              <a:rPr lang="es-DO" sz="1700" dirty="0">
                <a:latin typeface="Franklin Gothic Book" pitchFamily="34" charset="0"/>
              </a:rPr>
              <a:t> En principio, las líneas o redes de transmisión deben ser construidas por la ETED y son propiedad de ésta. Sin embargo, el Art. 11 y el Art. 41, párrafo III, así como el Art. 9 del RLGE permiten que empresas de generación  establezcan líneas de interconexión al SENI, cuando estén geográficamente apartadas; debiendo no obstante llegar a acuerdo con ETED para su traspaso. </a:t>
            </a:r>
          </a:p>
          <a:p>
            <a:pPr algn="just">
              <a:buFont typeface="Courier New" pitchFamily="49" charset="0"/>
              <a:buChar char="o"/>
            </a:pPr>
            <a:endParaRPr lang="es-DO" sz="1700" dirty="0">
              <a:latin typeface="Franklin Gothic Book" pitchFamily="34" charset="0"/>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7651" y="2569092"/>
            <a:ext cx="2987824" cy="199188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27448" y="664766"/>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
        <p:nvSpPr>
          <p:cNvPr id="7" name="TextBox 6"/>
          <p:cNvSpPr txBox="1"/>
          <p:nvPr/>
        </p:nvSpPr>
        <p:spPr>
          <a:xfrm>
            <a:off x="767408" y="1126431"/>
            <a:ext cx="7560840" cy="5601533"/>
          </a:xfrm>
          <a:prstGeom prst="rect">
            <a:avLst/>
          </a:prstGeom>
          <a:noFill/>
        </p:spPr>
        <p:txBody>
          <a:bodyPr wrap="square" rtlCol="0">
            <a:spAutoFit/>
          </a:bodyPr>
          <a:lstStyle/>
          <a:p>
            <a:pPr algn="just"/>
            <a:r>
              <a:rPr lang="en-US" sz="1600" b="1" dirty="0">
                <a:latin typeface="Franklin Gothic Book" pitchFamily="34" charset="0"/>
              </a:rPr>
              <a:t>DISTRIBUCIÓN Y COMERCIALIZACIÓN</a:t>
            </a:r>
          </a:p>
          <a:p>
            <a:pPr algn="just"/>
            <a:endParaRPr lang="en-US" dirty="0">
              <a:latin typeface="Franklin Gothic Book" pitchFamily="34" charset="0"/>
            </a:endParaRPr>
          </a:p>
          <a:p>
            <a:pPr marL="342900" indent="-342900" algn="just">
              <a:lnSpc>
                <a:spcPct val="90000"/>
              </a:lnSpc>
              <a:buFont typeface="Courier New" pitchFamily="49" charset="0"/>
              <a:buChar char="o"/>
            </a:pPr>
            <a:r>
              <a:rPr lang="es-DO" dirty="0">
                <a:latin typeface="Franklin Gothic Book"/>
                <a:ea typeface="ＭＳ Ｐゴシック" charset="-128"/>
              </a:rPr>
              <a:t>El Sistema de Distribución comprende la infraestructura de media y baja tensión que se utiliza para transportar energía eléctrica desde los puntos de interconexión con la infraestructura de transmisión hasta los puntos de consumo de los usuarios finales</a:t>
            </a:r>
            <a:r>
              <a:rPr lang="es-DO" dirty="0">
                <a:latin typeface="Franklin Gothic Book" pitchFamily="34" charset="0"/>
              </a:rPr>
              <a:t>.</a:t>
            </a:r>
          </a:p>
          <a:p>
            <a:pPr marL="342900" indent="-342900" algn="just">
              <a:lnSpc>
                <a:spcPct val="90000"/>
              </a:lnSpc>
              <a:buFont typeface="Courier New" pitchFamily="49" charset="0"/>
              <a:buChar char="o"/>
            </a:pPr>
            <a:endParaRPr lang="es-DO" dirty="0">
              <a:latin typeface="Franklin Gothic Book" pitchFamily="34" charset="0"/>
            </a:endParaRPr>
          </a:p>
          <a:p>
            <a:pPr marL="342900" indent="-342900" algn="just">
              <a:lnSpc>
                <a:spcPct val="90000"/>
              </a:lnSpc>
              <a:buFont typeface="Courier New" pitchFamily="49" charset="0"/>
              <a:buChar char="o"/>
            </a:pPr>
            <a:r>
              <a:rPr lang="es-DO" dirty="0">
                <a:latin typeface="Franklin Gothic Book" pitchFamily="34" charset="0"/>
              </a:rPr>
              <a:t>La Ley 125-01 instituye la distribución de electricidad como un Servicio Público. </a:t>
            </a:r>
          </a:p>
          <a:p>
            <a:pPr algn="just">
              <a:lnSpc>
                <a:spcPct val="90000"/>
              </a:lnSpc>
            </a:pPr>
            <a:endParaRPr lang="es-DO" dirty="0">
              <a:latin typeface="Franklin Gothic Book" pitchFamily="34" charset="0"/>
            </a:endParaRPr>
          </a:p>
          <a:p>
            <a:pPr marL="342900" indent="-342900" algn="just">
              <a:lnSpc>
                <a:spcPct val="90000"/>
              </a:lnSpc>
              <a:buFont typeface="Courier New" pitchFamily="49" charset="0"/>
              <a:buChar char="o"/>
            </a:pPr>
            <a:r>
              <a:rPr lang="es-DO" dirty="0">
                <a:latin typeface="Franklin Gothic Book"/>
                <a:ea typeface="ＭＳ Ｐゴシック" charset="-128"/>
                <a:cs typeface="Arial" charset="0"/>
              </a:rPr>
              <a:t>Los concesionarios del servicio púbico de distribución tienen el derecho a ser distribuidores exclusivos a los usuarios sometidos a regulación de precios dentro de su zona de concesión (Art. 53 LGE).</a:t>
            </a:r>
          </a:p>
          <a:p>
            <a:pPr marL="342900" indent="-342900" algn="just">
              <a:lnSpc>
                <a:spcPct val="90000"/>
              </a:lnSpc>
              <a:buFont typeface="Courier New" pitchFamily="49" charset="0"/>
              <a:buChar char="o"/>
            </a:pPr>
            <a:endParaRPr lang="es-DO" dirty="0">
              <a:latin typeface="Franklin Gothic Book"/>
              <a:ea typeface="ＭＳ Ｐゴシック" charset="-128"/>
              <a:cs typeface="Arial" charset="0"/>
            </a:endParaRPr>
          </a:p>
          <a:p>
            <a:pPr marL="342900" indent="-342900" algn="just">
              <a:lnSpc>
                <a:spcPct val="90000"/>
              </a:lnSpc>
              <a:buFont typeface="Courier New" pitchFamily="49" charset="0"/>
              <a:buChar char="o"/>
            </a:pPr>
            <a:r>
              <a:rPr lang="es-DO" dirty="0">
                <a:latin typeface="Franklin Gothic Book"/>
                <a:ea typeface="ＭＳ Ｐゴシック" charset="-128"/>
                <a:cs typeface="Arial" charset="0"/>
              </a:rPr>
              <a:t>Están obligados a construir y mantener las obras necesarias para la prestación de su servicio; garantizar la calidad y continuidad del servicio conforme a las regulaciones vigentes; prestar el servicio a los usuarios que lo soliciten; aplicar las tarifas que corresponden; mantener contratos de suministro de energía vigentes (18 meses); permitir –sujeto a remuneración- el uso de sus líneas para suministro a usuarios no regulados (Arts. 54 y 56 LGE).</a:t>
            </a:r>
            <a:endParaRPr lang="en-US" dirty="0">
              <a:latin typeface="Franklin Gothic Book"/>
              <a:ea typeface="ＭＳ Ｐゴシック" charset="-128"/>
              <a:cs typeface="Arial" charset="0"/>
            </a:endParaRPr>
          </a:p>
          <a:p>
            <a:pPr algn="just">
              <a:lnSpc>
                <a:spcPct val="90000"/>
              </a:lnSpc>
            </a:pPr>
            <a:endParaRPr lang="es-ES" dirty="0">
              <a:latin typeface="Franklin Gothic Book"/>
              <a:ea typeface="ＭＳ Ｐゴシック" charset="-128"/>
              <a:cs typeface="Arial" charset="0"/>
            </a:endParaRPr>
          </a:p>
        </p:txBody>
      </p:sp>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1660" y="2636912"/>
            <a:ext cx="2819805" cy="211485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27448" y="519807"/>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335360" y="1124744"/>
            <a:ext cx="11449272" cy="5660011"/>
          </a:xfrm>
          <a:prstGeom prst="rect">
            <a:avLst/>
          </a:prstGeom>
          <a:noFill/>
        </p:spPr>
        <p:txBody>
          <a:bodyPr wrap="square" rtlCol="0">
            <a:spAutoFit/>
          </a:bodyPr>
          <a:lstStyle/>
          <a:p>
            <a:pPr algn="just"/>
            <a:r>
              <a:rPr lang="en-US" b="1" dirty="0">
                <a:latin typeface="Franklin Gothic Book" pitchFamily="34" charset="0"/>
              </a:rPr>
              <a:t>DISTRIBUCIÓN Y COMERCIALIZACIÓN –CONT.</a:t>
            </a:r>
          </a:p>
          <a:p>
            <a:pPr algn="just"/>
            <a:r>
              <a:rPr lang="en-US" dirty="0">
                <a:latin typeface="Franklin Gothic Book" pitchFamily="34" charset="0"/>
              </a:rPr>
              <a:t> </a:t>
            </a:r>
          </a:p>
          <a:p>
            <a:pPr marL="342900" indent="-342900" algn="just">
              <a:lnSpc>
                <a:spcPct val="90000"/>
              </a:lnSpc>
              <a:buFont typeface="Courier New" panose="02070309020205020404" pitchFamily="49" charset="0"/>
              <a:buChar char="o"/>
            </a:pPr>
            <a:r>
              <a:rPr lang="es-DO" sz="1700" dirty="0">
                <a:latin typeface="Franklin Gothic Book"/>
                <a:ea typeface="ＭＳ Ｐゴシック" charset="-128"/>
              </a:rPr>
              <a:t>Fijación de Tarifa a los Usuarios Regulados (Art. 119 LGE / 519 RLGE)</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Cada 4 años la SIE deberá realizar los estudios tarifarios para determinar el Valor Agregado de Distribución (VAD)</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Estudios se realizan con debida antelación. Sus estudios, resultados y propuesta de fijación de tarifa deben estar listos con 3 meses de antelación a la culminación del cuatrienio. Observaciones en 30 días.</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Audiencia Pública (Res. SIE-81-2005 d/f 10-oct-2005)</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Controversias se dirimen en un Tribunal Arbitral ad-hoc conformado por 3 árbitros elegidos de una lista registrada en la SIE. </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Fijación de tarifa se hace mediante resolución motivada de la SIE.</a:t>
            </a:r>
          </a:p>
          <a:p>
            <a:pPr marL="342900" indent="-342900" algn="just">
              <a:lnSpc>
                <a:spcPct val="90000"/>
              </a:lnSpc>
              <a:buFont typeface="Courier New" pitchFamily="49" charset="0"/>
              <a:buChar char="o"/>
            </a:pPr>
            <a:r>
              <a:rPr lang="es-DO" sz="1700" dirty="0">
                <a:latin typeface="Franklin Gothic Book"/>
                <a:ea typeface="ＭＳ Ｐゴシック" charset="-128"/>
              </a:rPr>
              <a:t>Compra de Energía en el SENI (Art. 110, párrafo LGE / 44 RLGE)</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Mercado Spot – 20%</a:t>
            </a:r>
          </a:p>
          <a:p>
            <a:pPr marL="800100" lvl="1" indent="-342900" algn="just">
              <a:lnSpc>
                <a:spcPct val="90000"/>
              </a:lnSpc>
              <a:buFont typeface="Wingdings" panose="05000000000000000000" pitchFamily="2" charset="2"/>
              <a:buChar char="§"/>
            </a:pPr>
            <a:r>
              <a:rPr lang="es-DO" sz="1700" dirty="0">
                <a:latin typeface="Franklin Gothic Book"/>
                <a:ea typeface="ＭＳ Ｐゴシック" charset="-128"/>
              </a:rPr>
              <a:t>Mercado de Contratos – 80%</a:t>
            </a:r>
          </a:p>
          <a:p>
            <a:pPr marL="342900" indent="-342900" algn="just">
              <a:lnSpc>
                <a:spcPct val="90000"/>
              </a:lnSpc>
              <a:buFont typeface="Courier New" pitchFamily="49" charset="0"/>
              <a:buChar char="o"/>
            </a:pPr>
            <a:r>
              <a:rPr lang="es-DO" sz="1700" dirty="0">
                <a:latin typeface="Franklin Gothic Book"/>
                <a:ea typeface="ＭＳ Ｐゴシック" charset="-128"/>
              </a:rPr>
              <a:t>Licitación Contratos de Largo Plazo para Compra de Energía</a:t>
            </a:r>
            <a:r>
              <a:rPr lang="es-DO" sz="1700" dirty="0">
                <a:latin typeface="Franklin Gothic Book" pitchFamily="34" charset="0"/>
              </a:rPr>
              <a:t> (Art. 110 LGE)</a:t>
            </a:r>
          </a:p>
          <a:p>
            <a:pPr marL="800100" lvl="1" indent="-342900" algn="just">
              <a:lnSpc>
                <a:spcPct val="90000"/>
              </a:lnSpc>
              <a:buFont typeface="Wingdings" panose="05000000000000000000" pitchFamily="2" charset="2"/>
              <a:buChar char="§"/>
            </a:pPr>
            <a:r>
              <a:rPr lang="es-DO" sz="1700" dirty="0">
                <a:latin typeface="Franklin Gothic Book" pitchFamily="34" charset="0"/>
              </a:rPr>
              <a:t>Aplica para el 80% de la energía que compran las EDES en el SENI;</a:t>
            </a:r>
          </a:p>
          <a:p>
            <a:pPr marL="800100" lvl="1" indent="-342900" algn="just">
              <a:lnSpc>
                <a:spcPct val="90000"/>
              </a:lnSpc>
              <a:buFont typeface="Wingdings" panose="05000000000000000000" pitchFamily="2" charset="2"/>
              <a:buChar char="§"/>
            </a:pPr>
            <a:r>
              <a:rPr lang="es-DO" sz="1700" dirty="0">
                <a:latin typeface="Franklin Gothic Book" pitchFamily="34" charset="0"/>
              </a:rPr>
              <a:t>Contratos entre 3 – 15 años</a:t>
            </a:r>
          </a:p>
          <a:p>
            <a:pPr marL="800100" lvl="1" indent="-342900" algn="just">
              <a:lnSpc>
                <a:spcPct val="90000"/>
              </a:lnSpc>
              <a:buFont typeface="Wingdings" panose="05000000000000000000" pitchFamily="2" charset="2"/>
              <a:buChar char="§"/>
            </a:pPr>
            <a:r>
              <a:rPr lang="es-DO" sz="1700" dirty="0">
                <a:latin typeface="Franklin Gothic Book" pitchFamily="34" charset="0"/>
              </a:rPr>
              <a:t>Reglamento de Licitación Res. 540-2011 / 36-2015 / 56-2015</a:t>
            </a:r>
          </a:p>
          <a:p>
            <a:pPr marL="342900" lvl="1" indent="-342900" algn="just">
              <a:lnSpc>
                <a:spcPct val="90000"/>
              </a:lnSpc>
              <a:buFont typeface="Courier New" panose="02070309020205020404" pitchFamily="49" charset="0"/>
              <a:buChar char="o"/>
            </a:pPr>
            <a:r>
              <a:rPr lang="es-DO" sz="1700" dirty="0">
                <a:latin typeface="Franklin Gothic Book" pitchFamily="34" charset="0"/>
              </a:rPr>
              <a:t>Normas de Calidad de Servicio Comercial para Prestación de Servicio Público de Distribución de Electricidad. Res. 19-2012 d/f 30 de marzo de 2012.</a:t>
            </a:r>
          </a:p>
          <a:p>
            <a:pPr marL="342900" lvl="1" indent="-342900" algn="just">
              <a:lnSpc>
                <a:spcPct val="90000"/>
              </a:lnSpc>
              <a:buFont typeface="Courier New" panose="02070309020205020404" pitchFamily="49" charset="0"/>
              <a:buChar char="o"/>
            </a:pPr>
            <a:r>
              <a:rPr lang="es-DO" sz="1700" dirty="0">
                <a:latin typeface="Franklin Gothic Book" pitchFamily="34" charset="0"/>
              </a:rPr>
              <a:t>Reglamento Calidad de Servicio Técnico para la prestación del Servicio Público de Distribución de Electricidad (Resolución SIE-066-2016-MEMI). </a:t>
            </a:r>
          </a:p>
          <a:p>
            <a:pPr marL="0" lvl="1" algn="just">
              <a:lnSpc>
                <a:spcPct val="90000"/>
              </a:lnSpc>
            </a:pPr>
            <a:endParaRPr lang="en-US" sz="1700" dirty="0">
              <a:latin typeface="Franklin Gothic Book" pitchFamily="34" charset="0"/>
            </a:endParaRPr>
          </a:p>
          <a:p>
            <a:pPr algn="just">
              <a:lnSpc>
                <a:spcPct val="90000"/>
              </a:lnSpc>
            </a:pPr>
            <a:endParaRPr lang="en-US" sz="1600" dirty="0">
              <a:latin typeface="Franklin Gothic Book" pitchFamily="34" charset="0"/>
            </a:endParaRPr>
          </a:p>
        </p:txBody>
      </p:sp>
    </p:spTree>
    <p:extLst>
      <p:ext uri="{BB962C8B-B14F-4D97-AF65-F5344CB8AC3E}">
        <p14:creationId xmlns:p14="http://schemas.microsoft.com/office/powerpoint/2010/main" val="3655450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767408" y="609600"/>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pic>
        <p:nvPicPr>
          <p:cNvPr id="14" name="Picture 13"/>
          <p:cNvPicPr/>
          <p:nvPr/>
        </p:nvPicPr>
        <p:blipFill>
          <a:blip r:embed="rId4" cstate="print"/>
          <a:srcRect/>
          <a:stretch>
            <a:fillRect/>
          </a:stretch>
        </p:blipFill>
        <p:spPr bwMode="auto">
          <a:xfrm>
            <a:off x="2438400" y="5949280"/>
            <a:ext cx="3886200" cy="794658"/>
          </a:xfrm>
          <a:prstGeom prst="rect">
            <a:avLst/>
          </a:prstGeom>
          <a:noFill/>
          <a:ln w="9525">
            <a:noFill/>
            <a:miter lim="800000"/>
            <a:headEnd/>
            <a:tailEnd/>
          </a:ln>
        </p:spPr>
      </p:pic>
      <p:sp>
        <p:nvSpPr>
          <p:cNvPr id="7" name="TextBox 6"/>
          <p:cNvSpPr txBox="1"/>
          <p:nvPr/>
        </p:nvSpPr>
        <p:spPr>
          <a:xfrm>
            <a:off x="479376" y="838200"/>
            <a:ext cx="10264824" cy="6740307"/>
          </a:xfrm>
          <a:prstGeom prst="rect">
            <a:avLst/>
          </a:prstGeom>
          <a:noFill/>
        </p:spPr>
        <p:txBody>
          <a:bodyPr wrap="square" rtlCol="0">
            <a:spAutoFit/>
          </a:bodyPr>
          <a:lstStyle/>
          <a:p>
            <a:pPr algn="just"/>
            <a:endParaRPr lang="es-DO" b="1" dirty="0">
              <a:latin typeface="Franklin Gothic Book" pitchFamily="34" charset="0"/>
            </a:endParaRPr>
          </a:p>
          <a:p>
            <a:pPr algn="just"/>
            <a:r>
              <a:rPr lang="es-DO" b="1" dirty="0">
                <a:latin typeface="Franklin Gothic Book" pitchFamily="34" charset="0"/>
              </a:rPr>
              <a:t>SISTEMAS AISLADOS</a:t>
            </a:r>
          </a:p>
          <a:p>
            <a:pPr algn="just"/>
            <a:endParaRPr lang="es-DO" dirty="0">
              <a:latin typeface="Franklin Gothic Book" pitchFamily="34" charset="0"/>
            </a:endParaRPr>
          </a:p>
          <a:p>
            <a:pPr algn="just">
              <a:buFont typeface="Courier New" pitchFamily="49" charset="0"/>
              <a:buChar char="o"/>
            </a:pPr>
            <a:r>
              <a:rPr lang="es-DO" dirty="0">
                <a:latin typeface="Franklin Gothic Book" pitchFamily="34" charset="0"/>
              </a:rPr>
              <a:t> Es todo Sistema de generación, transmisión y distribución que no se encuentra integrado al SENI. </a:t>
            </a:r>
          </a:p>
          <a:p>
            <a:pPr algn="just">
              <a:buFont typeface="Courier New" pitchFamily="49" charset="0"/>
              <a:buChar char="o"/>
            </a:pPr>
            <a:endParaRPr lang="es-DO" dirty="0">
              <a:latin typeface="Franklin Gothic Book" pitchFamily="34" charset="0"/>
            </a:endParaRPr>
          </a:p>
          <a:p>
            <a:pPr algn="just">
              <a:buFont typeface="Courier New" pitchFamily="49" charset="0"/>
              <a:buChar char="o"/>
            </a:pPr>
            <a:r>
              <a:rPr lang="es-DO" dirty="0">
                <a:latin typeface="Franklin Gothic Book" pitchFamily="34" charset="0"/>
              </a:rPr>
              <a:t>Conforme a la Ley General de Electricidad y el RGLE todo Sistema Aislado superior a 2 MW debe solicitar concesión.</a:t>
            </a:r>
          </a:p>
          <a:p>
            <a:pPr algn="just">
              <a:lnSpc>
                <a:spcPct val="120000"/>
              </a:lnSpc>
            </a:pPr>
            <a:endParaRPr lang="es-ES" dirty="0"/>
          </a:p>
          <a:p>
            <a:pPr algn="just">
              <a:lnSpc>
                <a:spcPct val="120000"/>
              </a:lnSpc>
            </a:pPr>
            <a:r>
              <a:rPr lang="es-ES" dirty="0">
                <a:latin typeface="Franklin Gothic Book" panose="020B0503020102020204" pitchFamily="34" charset="0"/>
              </a:rPr>
              <a:t>Los principales son: </a:t>
            </a:r>
          </a:p>
          <a:p>
            <a:pPr marL="514350" indent="-514350" algn="just">
              <a:lnSpc>
                <a:spcPct val="120000"/>
              </a:lnSpc>
              <a:buAutoNum type="romanLcParenBoth"/>
            </a:pPr>
            <a:r>
              <a:rPr lang="es-ES" dirty="0">
                <a:latin typeface="Franklin Gothic Book" panose="020B0503020102020204" pitchFamily="34" charset="0"/>
              </a:rPr>
              <a:t>Consorcio Energético Punta Cana – Macao, S. A. (CEPM), operaciones desde  Punta Cana a Miches; </a:t>
            </a:r>
          </a:p>
          <a:p>
            <a:pPr marL="514350" indent="-514350" algn="just">
              <a:lnSpc>
                <a:spcPct val="120000"/>
              </a:lnSpc>
              <a:buAutoNum type="romanLcParenBoth"/>
            </a:pPr>
            <a:r>
              <a:rPr lang="es-ES" dirty="0">
                <a:latin typeface="Franklin Gothic Book" panose="020B0503020102020204" pitchFamily="34" charset="0"/>
              </a:rPr>
              <a:t>Corporación Turística de Servicios Punta Cana, S. A. -  instalaciones del Grupo Punta Cana; </a:t>
            </a:r>
          </a:p>
          <a:p>
            <a:pPr marL="514350" indent="-514350" algn="just">
              <a:lnSpc>
                <a:spcPct val="120000"/>
              </a:lnSpc>
              <a:buAutoNum type="romanLcParenBoth"/>
            </a:pPr>
            <a:r>
              <a:rPr lang="es-ES" dirty="0" err="1">
                <a:latin typeface="Franklin Gothic Book" panose="020B0503020102020204" pitchFamily="34" charset="0"/>
              </a:rPr>
              <a:t>Cap</a:t>
            </a:r>
            <a:r>
              <a:rPr lang="es-ES" dirty="0">
                <a:latin typeface="Franklin Gothic Book" panose="020B0503020102020204" pitchFamily="34" charset="0"/>
              </a:rPr>
              <a:t> Cana Caribe, S. A. - proyecto </a:t>
            </a:r>
            <a:r>
              <a:rPr lang="es-ES" dirty="0" err="1">
                <a:latin typeface="Franklin Gothic Book" panose="020B0503020102020204" pitchFamily="34" charset="0"/>
              </a:rPr>
              <a:t>Cap</a:t>
            </a:r>
            <a:r>
              <a:rPr lang="es-ES" dirty="0">
                <a:latin typeface="Franklin Gothic Book" panose="020B0503020102020204" pitchFamily="34" charset="0"/>
              </a:rPr>
              <a:t>  Cana; </a:t>
            </a:r>
          </a:p>
          <a:p>
            <a:pPr marL="514350" indent="-514350" algn="just">
              <a:lnSpc>
                <a:spcPct val="120000"/>
              </a:lnSpc>
              <a:buAutoNum type="romanLcParenBoth"/>
            </a:pPr>
            <a:r>
              <a:rPr lang="es-ES" dirty="0" err="1">
                <a:latin typeface="Franklin Gothic Book" panose="020B0503020102020204" pitchFamily="34" charset="0"/>
              </a:rPr>
              <a:t>Costasur</a:t>
            </a:r>
            <a:r>
              <a:rPr lang="es-ES" dirty="0">
                <a:latin typeface="Franklin Gothic Book" panose="020B0503020102020204" pitchFamily="34" charset="0"/>
              </a:rPr>
              <a:t> Dominicana, S. A., - proyecto Casa de Campo; </a:t>
            </a:r>
          </a:p>
          <a:p>
            <a:pPr marL="514350" indent="-514350" algn="just">
              <a:lnSpc>
                <a:spcPct val="120000"/>
              </a:lnSpc>
              <a:buAutoNum type="romanLcParenBoth"/>
            </a:pPr>
            <a:r>
              <a:rPr lang="es-ES" dirty="0">
                <a:latin typeface="Franklin Gothic Book" panose="020B0503020102020204" pitchFamily="34" charset="0"/>
              </a:rPr>
              <a:t>Compañía de  Electricidad de </a:t>
            </a:r>
            <a:r>
              <a:rPr lang="es-ES" dirty="0" err="1">
                <a:latin typeface="Franklin Gothic Book" panose="020B0503020102020204" pitchFamily="34" charset="0"/>
              </a:rPr>
              <a:t>Bayahíbe</a:t>
            </a:r>
            <a:r>
              <a:rPr lang="es-ES" dirty="0">
                <a:latin typeface="Franklin Gothic Book" panose="020B0503020102020204" pitchFamily="34" charset="0"/>
              </a:rPr>
              <a:t>, S. A. (CEB) - </a:t>
            </a:r>
            <a:r>
              <a:rPr lang="es-ES" dirty="0" err="1">
                <a:latin typeface="Franklin Gothic Book" panose="020B0503020102020204" pitchFamily="34" charset="0"/>
              </a:rPr>
              <a:t>Bayahíbe</a:t>
            </a:r>
            <a:r>
              <a:rPr lang="es-ES" dirty="0">
                <a:latin typeface="Franklin Gothic Book" panose="020B0503020102020204" pitchFamily="34" charset="0"/>
              </a:rPr>
              <a:t>, Boca Chavón y La Estancia; </a:t>
            </a:r>
          </a:p>
          <a:p>
            <a:pPr marL="514350" indent="-514350" algn="just">
              <a:lnSpc>
                <a:spcPct val="120000"/>
              </a:lnSpc>
              <a:buAutoNum type="romanLcParenBoth"/>
            </a:pPr>
            <a:r>
              <a:rPr lang="es-ES" dirty="0">
                <a:latin typeface="Franklin Gothic Book" panose="020B0503020102020204" pitchFamily="34" charset="0"/>
              </a:rPr>
              <a:t>Puerto Plata de Electricidad, S. A. (PPE) - Playa Dorada, Puerto Plata; </a:t>
            </a:r>
            <a:endParaRPr lang="es-ES" dirty="0">
              <a:solidFill>
                <a:schemeClr val="accent2"/>
              </a:solidFill>
              <a:latin typeface="Franklin Gothic Book" panose="020B0503020102020204" pitchFamily="34" charset="0"/>
            </a:endParaRPr>
          </a:p>
          <a:p>
            <a:pPr marL="514350" indent="-514350" algn="just">
              <a:lnSpc>
                <a:spcPct val="120000"/>
              </a:lnSpc>
              <a:buAutoNum type="romanLcParenBoth"/>
            </a:pPr>
            <a:r>
              <a:rPr lang="es-ES" dirty="0">
                <a:latin typeface="Franklin Gothic Book" panose="020B0503020102020204" pitchFamily="34" charset="0"/>
              </a:rPr>
              <a:t>EDESUR Dominicana, S. A. –  Pedernales.</a:t>
            </a:r>
          </a:p>
          <a:p>
            <a:pPr algn="just">
              <a:buFont typeface="Courier New" pitchFamily="49" charset="0"/>
              <a:buChar char="o"/>
            </a:pPr>
            <a:endParaRPr lang="es-DO" dirty="0">
              <a:latin typeface="Franklin Gothic Book" pitchFamily="34" charset="0"/>
            </a:endParaRPr>
          </a:p>
          <a:p>
            <a:pPr algn="just">
              <a:buFont typeface="Courier New" pitchFamily="49" charset="0"/>
              <a:buChar char="o"/>
            </a:pPr>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767408" y="609600"/>
            <a:ext cx="4648200" cy="461665"/>
          </a:xfrm>
          <a:prstGeom prst="rect">
            <a:avLst/>
          </a:prstGeom>
          <a:noFill/>
          <a:ln w="9525">
            <a:noFill/>
            <a:miter lim="800000"/>
            <a:headEnd/>
            <a:tailEnd/>
          </a:ln>
        </p:spPr>
        <p:txBody>
          <a:bodyPr wrap="square" anchor="ctr">
            <a:spAutoFit/>
          </a:bodyPr>
          <a:lstStyle/>
          <a:p>
            <a:pPr lvl="0"/>
            <a:r>
              <a:rPr lang="en-US" sz="2400" b="1">
                <a:solidFill>
                  <a:srgbClr val="003D8B"/>
                </a:solidFill>
                <a:latin typeface="Franklin Gothic Book"/>
                <a:ea typeface="Times New Roman" pitchFamily="18" charset="0"/>
                <a:cs typeface="Arial" pitchFamily="34" charset="0"/>
              </a:rPr>
              <a:t>OBRAS Y SERVICIOS ELÉCTRICOS</a:t>
            </a:r>
            <a:endParaRPr lang="en-US" sz="2400" b="1" dirty="0">
              <a:solidFill>
                <a:srgbClr val="003D8B"/>
              </a:solidFill>
              <a:latin typeface="Franklin Gothic Book"/>
              <a:ea typeface="Times New Roman" pitchFamily="18" charset="0"/>
              <a:cs typeface="Arial" pitchFamily="34" charset="0"/>
            </a:endParaRPr>
          </a:p>
        </p:txBody>
      </p:sp>
      <p:pic>
        <p:nvPicPr>
          <p:cNvPr id="14" name="Picture 13"/>
          <p:cNvPicPr/>
          <p:nvPr/>
        </p:nvPicPr>
        <p:blipFill>
          <a:blip r:embed="rId4" cstate="print"/>
          <a:srcRect/>
          <a:stretch>
            <a:fillRect/>
          </a:stretch>
        </p:blipFill>
        <p:spPr bwMode="auto">
          <a:xfrm>
            <a:off x="2438400" y="5949280"/>
            <a:ext cx="3886200" cy="794658"/>
          </a:xfrm>
          <a:prstGeom prst="rect">
            <a:avLst/>
          </a:prstGeom>
          <a:noFill/>
          <a:ln w="9525">
            <a:noFill/>
            <a:miter lim="800000"/>
            <a:headEnd/>
            <a:tailEnd/>
          </a:ln>
        </p:spPr>
      </p:pic>
      <p:sp>
        <p:nvSpPr>
          <p:cNvPr id="7" name="TextBox 6"/>
          <p:cNvSpPr txBox="1"/>
          <p:nvPr/>
        </p:nvSpPr>
        <p:spPr>
          <a:xfrm>
            <a:off x="479376" y="838200"/>
            <a:ext cx="10264824" cy="3637919"/>
          </a:xfrm>
          <a:prstGeom prst="rect">
            <a:avLst/>
          </a:prstGeom>
          <a:noFill/>
        </p:spPr>
        <p:txBody>
          <a:bodyPr wrap="square" rtlCol="0">
            <a:spAutoFit/>
          </a:bodyPr>
          <a:lstStyle/>
          <a:p>
            <a:pPr algn="just"/>
            <a:endParaRPr lang="es-DO" b="1" dirty="0">
              <a:latin typeface="Franklin Gothic Book" pitchFamily="34" charset="0"/>
            </a:endParaRPr>
          </a:p>
          <a:p>
            <a:pPr algn="just"/>
            <a:r>
              <a:rPr lang="es-DO" b="1" dirty="0">
                <a:latin typeface="Franklin Gothic Book" pitchFamily="34" charset="0"/>
              </a:rPr>
              <a:t>Las Cooperativas Eléctricas </a:t>
            </a:r>
          </a:p>
          <a:p>
            <a:pPr algn="just"/>
            <a:endParaRPr lang="es-DO" dirty="0">
              <a:latin typeface="Franklin Gothic Book" pitchFamily="34" charset="0"/>
            </a:endParaRPr>
          </a:p>
          <a:p>
            <a:pPr algn="just">
              <a:lnSpc>
                <a:spcPct val="120000"/>
              </a:lnSpc>
            </a:pPr>
            <a:r>
              <a:rPr lang="es-DO" dirty="0">
                <a:latin typeface="Franklin Gothic Book" pitchFamily="34" charset="0"/>
              </a:rPr>
              <a:t> </a:t>
            </a:r>
            <a:r>
              <a:rPr lang="es-ES" sz="1700" dirty="0">
                <a:latin typeface="Franklin Gothic Book" panose="020B0503020102020204" pitchFamily="34" charset="0"/>
              </a:rPr>
              <a:t>Entidades formadas dentro del Sistema Cooperativo Nacional, que generan,  distribuyen, comercializan energía eléctrica en áreas rurales y </a:t>
            </a:r>
            <a:r>
              <a:rPr lang="es-ES" sz="1700" dirty="0" err="1">
                <a:latin typeface="Franklin Gothic Book" panose="020B0503020102020204" pitchFamily="34" charset="0"/>
              </a:rPr>
              <a:t>sub-urbanas</a:t>
            </a:r>
            <a:r>
              <a:rPr lang="es-ES" sz="1700" dirty="0">
                <a:latin typeface="Franklin Gothic Book" panose="020B0503020102020204" pitchFamily="34" charset="0"/>
              </a:rPr>
              <a:t>,  utilizando recursos renovables y que no están interconectadas al SENI. Su  organismo regulador es la CNE.</a:t>
            </a:r>
          </a:p>
          <a:p>
            <a:pPr algn="just">
              <a:lnSpc>
                <a:spcPct val="120000"/>
              </a:lnSpc>
            </a:pPr>
            <a:endParaRPr lang="es-ES" dirty="0"/>
          </a:p>
          <a:p>
            <a:pPr algn="just"/>
            <a:endParaRPr lang="es-DO" dirty="0">
              <a:latin typeface="Franklin Gothic Book" pitchFamily="34" charset="0"/>
            </a:endParaRPr>
          </a:p>
          <a:p>
            <a:pPr algn="just">
              <a:buFont typeface="Courier New" pitchFamily="49" charset="0"/>
              <a:buChar char="o"/>
            </a:pPr>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p:txBody>
      </p:sp>
      <p:pic>
        <p:nvPicPr>
          <p:cNvPr id="6" name="Picture 2" descr="https://elcooperadordigital.com/wp-content/uploads/2021/04/logo-oficial-coop-electricas-300x253.png">
            <a:extLst>
              <a:ext uri="{FF2B5EF4-FFF2-40B4-BE49-F238E27FC236}">
                <a16:creationId xmlns:a16="http://schemas.microsoft.com/office/drawing/2014/main" id="{2267BF90-EA4A-2D37-DD02-4813A2A67D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5029" y="2674119"/>
            <a:ext cx="4273517" cy="3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27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767408" y="1280041"/>
            <a:ext cx="10729192" cy="4739759"/>
          </a:xfrm>
          <a:prstGeom prst="rect">
            <a:avLst/>
          </a:prstGeom>
          <a:noFill/>
        </p:spPr>
        <p:txBody>
          <a:bodyPr wrap="square" rtlCol="0">
            <a:spAutoFit/>
          </a:bodyPr>
          <a:lstStyle/>
          <a:p>
            <a:pPr algn="just"/>
            <a:r>
              <a:rPr lang="es-DO" sz="1600" b="1" dirty="0">
                <a:latin typeface="Franklin Gothic Book" pitchFamily="34" charset="0"/>
              </a:rPr>
              <a:t>SERVIDUMBRES ELÉCTRICAS ADMINISTRATIVAS</a:t>
            </a:r>
          </a:p>
          <a:p>
            <a:pPr algn="just"/>
            <a:endParaRPr lang="es-DO" sz="1600" dirty="0">
              <a:latin typeface="Franklin Gothic Book" pitchFamily="34" charset="0"/>
            </a:endParaRPr>
          </a:p>
          <a:p>
            <a:pPr algn="just"/>
            <a:r>
              <a:rPr lang="es-DO" dirty="0">
                <a:latin typeface="Franklin Gothic Book" pitchFamily="34" charset="0"/>
              </a:rPr>
              <a:t>La LGE establece en su Art. 67 y siguientes, que los títulos habilitantes del Poder Ejecutivo, deben indicar los derechos de servidumbre que requiera un concesionario.</a:t>
            </a:r>
          </a:p>
          <a:p>
            <a:pPr algn="just"/>
            <a:endParaRPr lang="es-DO" dirty="0">
              <a:latin typeface="Franklin Gothic Book" pitchFamily="34" charset="0"/>
            </a:endParaRPr>
          </a:p>
          <a:p>
            <a:pPr algn="just"/>
            <a:r>
              <a:rPr lang="es-DO" dirty="0">
                <a:latin typeface="Franklin Gothic Book" pitchFamily="34" charset="0"/>
              </a:rPr>
              <a:t>Las concesiones de centrales de generación permiten al concesionario ocupar los terrenos necesarios para estudios, construcción, establecimiento y operación de obras eléctricas; ocupar y cerrar los terrenos necesarios para embalses, vertederos, clasificadores, estanques de acumulación de agua, cámaras de presión, cavernas, habitaciones, caminos de acceso, depósitos de materiales y en general todas las servidumbres necesarias.</a:t>
            </a:r>
          </a:p>
          <a:p>
            <a:pPr algn="just"/>
            <a:endParaRPr lang="es-DO" dirty="0">
              <a:latin typeface="Franklin Gothic Book" pitchFamily="34" charset="0"/>
            </a:endParaRPr>
          </a:p>
          <a:p>
            <a:pPr algn="just"/>
            <a:r>
              <a:rPr lang="es-DO" dirty="0">
                <a:latin typeface="Franklin Gothic Book" pitchFamily="34" charset="0"/>
              </a:rPr>
              <a:t>Las concesiones de transmisión y distribución, permiten al concesionario el derecho a efectuar estudios, tender líneas áreas y/o subterráneas a través de propiedades adquiridas, ocupar los terrenos necesarios para el transporte de electricidad desde las generadoras o subestaciones hasta los centros de consumo; establecer subestaciones eléctricas y habitaciones.</a:t>
            </a:r>
          </a:p>
          <a:p>
            <a:pPr algn="just"/>
            <a:endParaRPr lang="es-DO" dirty="0">
              <a:latin typeface="Franklin Gothic Book" pitchFamily="34" charset="0"/>
            </a:endParaRPr>
          </a:p>
          <a:p>
            <a:pPr algn="just"/>
            <a:r>
              <a:rPr lang="es-DO" dirty="0">
                <a:latin typeface="Franklin Gothic Book" pitchFamily="34" charset="0"/>
              </a:rPr>
              <a:t>*Se prohíbe el establecimiento de servidumbres sobre edificios.</a:t>
            </a:r>
          </a:p>
        </p:txBody>
      </p:sp>
      <p:sp>
        <p:nvSpPr>
          <p:cNvPr id="6" name="Rectangle 1"/>
          <p:cNvSpPr>
            <a:spLocks noChangeArrowheads="1"/>
          </p:cNvSpPr>
          <p:nvPr/>
        </p:nvSpPr>
        <p:spPr bwMode="auto">
          <a:xfrm>
            <a:off x="753902" y="609600"/>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055440" y="1225759"/>
            <a:ext cx="10210800" cy="4801314"/>
          </a:xfrm>
          <a:prstGeom prst="rect">
            <a:avLst/>
          </a:prstGeom>
          <a:noFill/>
        </p:spPr>
        <p:txBody>
          <a:bodyPr wrap="square" rtlCol="0">
            <a:spAutoFit/>
          </a:bodyPr>
          <a:lstStyle/>
          <a:p>
            <a:pPr algn="just"/>
            <a:r>
              <a:rPr lang="en-US" b="1" dirty="0">
                <a:latin typeface="Franklin Gothic Book" pitchFamily="34" charset="0"/>
              </a:rPr>
              <a:t>SERVIDUMBRES ELÉCTRICAS ADMINISTRATIVAS</a:t>
            </a:r>
          </a:p>
          <a:p>
            <a:pPr algn="just"/>
            <a:endParaRPr lang="en-US" dirty="0">
              <a:latin typeface="Franklin Gothic Book" pitchFamily="34" charset="0"/>
            </a:endParaRPr>
          </a:p>
          <a:p>
            <a:pPr algn="just"/>
            <a:r>
              <a:rPr lang="es-DO" dirty="0">
                <a:latin typeface="Franklin Gothic Book" pitchFamily="34" charset="0"/>
              </a:rPr>
              <a:t>En el país las servidumbres son negociadas, a diferencia de otros países que las servidumbres son reguladas (compensación predeterminada por organismo regulador). El concesionario está obligado a realizar esfuerzos amigables, mediante negociaciones directas con el propietario del predio sirviente. Para el caso de que no haya acuerdo, se procede a (i) apoderar al Juez de Paz de la ubicación del inmueble; o (ii) apoderar la Comisión Arbitral de la SIE, únicamente cuando existe mutuo acuerdo previo entre las partes y su decisión es irrevocable y definitiva.</a:t>
            </a:r>
          </a:p>
          <a:p>
            <a:pPr algn="just"/>
            <a:endParaRPr lang="es-DO" dirty="0">
              <a:latin typeface="Franklin Gothic Book" pitchFamily="34" charset="0"/>
            </a:endParaRPr>
          </a:p>
          <a:p>
            <a:pPr algn="just"/>
            <a:r>
              <a:rPr lang="es-DO" dirty="0">
                <a:latin typeface="Franklin Gothic Book" pitchFamily="34" charset="0"/>
              </a:rPr>
              <a:t>Se le prohíbe al propietario del predio sirviente, la construcción de obras, plantaciones o cualquier actividad que afecte el libre ejercicio de la servidumbre establecida y su violación conlleva sanciones penales.</a:t>
            </a:r>
          </a:p>
          <a:p>
            <a:pPr algn="just"/>
            <a:endParaRPr lang="es-DO" dirty="0">
              <a:latin typeface="Franklin Gothic Book" pitchFamily="34" charset="0"/>
            </a:endParaRPr>
          </a:p>
          <a:p>
            <a:pPr algn="just"/>
            <a:r>
              <a:rPr lang="es-DO" dirty="0">
                <a:latin typeface="Franklin Gothic Book" pitchFamily="34" charset="0"/>
              </a:rPr>
              <a:t>Adicionalmente, el Estado Dominicano, tiene la posibilidad de realizar de conformidad con la Ley No. 344, de 31 de julio de 1943 y sus modificaciones, expropiaciones por causa de utilidad pública o interés social. El Presidente puede declarar de urgencia la entrada en posesión del inmueble y auxiliarse de la fuerza pública.</a:t>
            </a:r>
          </a:p>
        </p:txBody>
      </p:sp>
      <p:sp>
        <p:nvSpPr>
          <p:cNvPr id="6" name="Rectangle 1"/>
          <p:cNvSpPr>
            <a:spLocks noChangeArrowheads="1"/>
          </p:cNvSpPr>
          <p:nvPr/>
        </p:nvSpPr>
        <p:spPr bwMode="auto">
          <a:xfrm>
            <a:off x="1055440" y="609600"/>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767408" y="1285220"/>
            <a:ext cx="10210800" cy="5078313"/>
          </a:xfrm>
          <a:prstGeom prst="rect">
            <a:avLst/>
          </a:prstGeom>
          <a:noFill/>
        </p:spPr>
        <p:txBody>
          <a:bodyPr wrap="square" rtlCol="0">
            <a:spAutoFit/>
          </a:bodyPr>
          <a:lstStyle/>
          <a:p>
            <a:r>
              <a:rPr lang="en-US" b="1" dirty="0">
                <a:latin typeface="Franklin Gothic Book" pitchFamily="34" charset="0"/>
              </a:rPr>
              <a:t>ACCESO DE TERCEROS A LA RED (ATR)</a:t>
            </a:r>
          </a:p>
          <a:p>
            <a:endParaRPr lang="en-US" dirty="0">
              <a:latin typeface="Franklin Gothic Book" pitchFamily="34" charset="0"/>
            </a:endParaRPr>
          </a:p>
          <a:p>
            <a:pPr algn="just">
              <a:buFont typeface="Courier New" pitchFamily="49" charset="0"/>
              <a:buChar char="o"/>
            </a:pPr>
            <a:r>
              <a:rPr lang="es-ES" dirty="0">
                <a:latin typeface="Franklin Gothic Book" pitchFamily="34" charset="0"/>
              </a:rPr>
              <a:t> El Derecho de Acceso de Terceros a la Red o simplemente el ATR, como comúnmente se le llama, es el derecho que tienen los terceros de utilizar las líneas / redes  eléctricas, tanto en el transporte (media - alta tensión) como en la distribución (baja tensión) de propiedad ajena, para transitar por éstas su energía, bien para entregarla a sus clientes, o llevarla a sus propias instalaciones o por último a los consumidores finales</a:t>
            </a:r>
            <a:r>
              <a:rPr lang="en-US" dirty="0">
                <a:latin typeface="Franklin Gothic Book" pitchFamily="34" charset="0"/>
              </a:rPr>
              <a:t>.</a:t>
            </a:r>
          </a:p>
          <a:p>
            <a:pPr algn="just"/>
            <a:endParaRPr lang="es-ES" dirty="0">
              <a:latin typeface="Franklin Gothic Book" pitchFamily="34" charset="0"/>
            </a:endParaRPr>
          </a:p>
          <a:p>
            <a:pPr algn="just">
              <a:buFont typeface="Courier New" pitchFamily="49" charset="0"/>
              <a:buChar char="o"/>
            </a:pPr>
            <a:r>
              <a:rPr lang="es-ES" dirty="0">
                <a:latin typeface="Franklin Gothic Book" pitchFamily="34" charset="0"/>
              </a:rPr>
              <a:t> La LGE regula en sus Arts. 82 al 89 el ATR y establece que los propietarios u operadores de líneas eléctricas están obligados a permitir a terceros el uso de sus instalaciones, necesarias para el paso de electricidad, incluyendo las líneas áreas, subterráneas, subestaciones y obras anexas.</a:t>
            </a:r>
          </a:p>
          <a:p>
            <a:pPr algn="just"/>
            <a:endParaRPr lang="es-ES" dirty="0">
              <a:latin typeface="Franklin Gothic Book" pitchFamily="34" charset="0"/>
            </a:endParaRPr>
          </a:p>
          <a:p>
            <a:pPr algn="just">
              <a:buFont typeface="Courier New" pitchFamily="49" charset="0"/>
              <a:buChar char="o"/>
            </a:pPr>
            <a:r>
              <a:rPr lang="es-ES" dirty="0">
                <a:latin typeface="Franklin Gothic Book" pitchFamily="34" charset="0"/>
              </a:rPr>
              <a:t>Se debe compensar al propietario de las instalaciones y obras, mediante el pago de un peaje de transmisión (derecho de uso y conexión)</a:t>
            </a:r>
            <a:r>
              <a:rPr lang="en-US" dirty="0">
                <a:latin typeface="Franklin Gothic Book" pitchFamily="34" charset="0"/>
              </a:rPr>
              <a:t>.</a:t>
            </a:r>
          </a:p>
          <a:p>
            <a:pPr algn="just">
              <a:buFont typeface="Courier New" pitchFamily="49" charset="0"/>
              <a:buChar char="o"/>
            </a:pPr>
            <a:endParaRPr lang="es-DO" dirty="0">
              <a:latin typeface="Franklin Gothic Book" pitchFamily="34" charset="0"/>
            </a:endParaRPr>
          </a:p>
          <a:p>
            <a:pPr algn="just">
              <a:buFont typeface="Courier New" pitchFamily="49" charset="0"/>
              <a:buChar char="o"/>
            </a:pPr>
            <a:r>
              <a:rPr lang="es-DO" dirty="0">
                <a:latin typeface="Franklin Gothic Book" pitchFamily="34" charset="0"/>
              </a:rPr>
              <a:t> Los propietarios no están obligados al ATR cuando no existiese capacidad suficiente en las instalaciones para transitar la energía o cuando exista riesgo de comprometer la calidad del suministro. </a:t>
            </a:r>
          </a:p>
          <a:p>
            <a:pPr algn="just">
              <a:buFont typeface="Courier New" pitchFamily="49" charset="0"/>
              <a:buChar char="o"/>
            </a:pPr>
            <a:endParaRPr lang="en-US" dirty="0">
              <a:latin typeface="Franklin Gothic Book" pitchFamily="34" charset="0"/>
            </a:endParaRPr>
          </a:p>
        </p:txBody>
      </p:sp>
      <p:sp>
        <p:nvSpPr>
          <p:cNvPr id="6" name="Rectangle 1"/>
          <p:cNvSpPr>
            <a:spLocks noChangeArrowheads="1"/>
          </p:cNvSpPr>
          <p:nvPr/>
        </p:nvSpPr>
        <p:spPr bwMode="auto">
          <a:xfrm>
            <a:off x="1090225" y="609600"/>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839416" y="1604307"/>
            <a:ext cx="10210800" cy="3693319"/>
          </a:xfrm>
          <a:prstGeom prst="rect">
            <a:avLst/>
          </a:prstGeom>
          <a:noFill/>
        </p:spPr>
        <p:txBody>
          <a:bodyPr wrap="square" rtlCol="0">
            <a:spAutoFit/>
          </a:bodyPr>
          <a:lstStyle/>
          <a:p>
            <a:r>
              <a:rPr lang="en-US" b="1" dirty="0">
                <a:latin typeface="Franklin Gothic Book" pitchFamily="34" charset="0"/>
              </a:rPr>
              <a:t>APORTE DE FINANCIAMIENTO REEMBOLSABLE (AFR)</a:t>
            </a:r>
          </a:p>
          <a:p>
            <a:endParaRPr lang="en-US" dirty="0">
              <a:latin typeface="Franklin Gothic Book" pitchFamily="34" charset="0"/>
            </a:endParaRPr>
          </a:p>
          <a:p>
            <a:pPr algn="just"/>
            <a:r>
              <a:rPr lang="es-DO" dirty="0">
                <a:latin typeface="Franklin Gothic Book" pitchFamily="34" charset="0"/>
              </a:rPr>
              <a:t>El AFR constituye un mecanismo por el cual los inversionistas asumen los costos de las instalaciones que se requiere para aumentar la calidad o capacidad de su servicio, a cambio de su devolución en tarifa.</a:t>
            </a:r>
          </a:p>
          <a:p>
            <a:pPr algn="just"/>
            <a:endParaRPr lang="es-DO" dirty="0">
              <a:latin typeface="Franklin Gothic Book" pitchFamily="34" charset="0"/>
            </a:endParaRPr>
          </a:p>
          <a:p>
            <a:pPr algn="just"/>
            <a:r>
              <a:rPr lang="es-DO" dirty="0">
                <a:latin typeface="Franklin Gothic Book" pitchFamily="34" charset="0"/>
              </a:rPr>
              <a:t>Se basan en 2 tipos:</a:t>
            </a:r>
          </a:p>
          <a:p>
            <a:pPr algn="just"/>
            <a:endParaRPr lang="es-DO" dirty="0">
              <a:latin typeface="Franklin Gothic Book" pitchFamily="34" charset="0"/>
            </a:endParaRPr>
          </a:p>
          <a:p>
            <a:pPr algn="just"/>
            <a:r>
              <a:rPr lang="es-DO" dirty="0">
                <a:latin typeface="Franklin Gothic Book" pitchFamily="34" charset="0"/>
              </a:rPr>
              <a:t>Obras construidas por el particular que son reembolsadas por las empresas distribuidoras.</a:t>
            </a:r>
          </a:p>
          <a:p>
            <a:pPr algn="just"/>
            <a:endParaRPr lang="es-DO" dirty="0">
              <a:latin typeface="Franklin Gothic Book" pitchFamily="34" charset="0"/>
            </a:endParaRPr>
          </a:p>
          <a:p>
            <a:pPr algn="just"/>
            <a:r>
              <a:rPr lang="es-DO" dirty="0">
                <a:latin typeface="Franklin Gothic Book" pitchFamily="34" charset="0"/>
              </a:rPr>
              <a:t>Obras construidas por la propia distribuidora con financiamiento del interesado.</a:t>
            </a:r>
          </a:p>
          <a:p>
            <a:pPr algn="just"/>
            <a:endParaRPr lang="en-US" dirty="0">
              <a:latin typeface="Franklin Gothic Book" pitchFamily="34" charset="0"/>
            </a:endParaRPr>
          </a:p>
          <a:p>
            <a:pPr algn="just"/>
            <a:endParaRPr lang="en-US" dirty="0">
              <a:latin typeface="Franklin Gothic Book" pitchFamily="34" charset="0"/>
            </a:endParaRPr>
          </a:p>
        </p:txBody>
      </p:sp>
      <p:sp>
        <p:nvSpPr>
          <p:cNvPr id="6" name="Rectangle 1"/>
          <p:cNvSpPr>
            <a:spLocks noChangeArrowheads="1"/>
          </p:cNvSpPr>
          <p:nvPr/>
        </p:nvSpPr>
        <p:spPr bwMode="auto">
          <a:xfrm>
            <a:off x="1090225" y="609600"/>
            <a:ext cx="4648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OBRAS Y SERVICIOS ELÉCTRICOS</a:t>
            </a:r>
          </a:p>
        </p:txBody>
      </p:sp>
    </p:spTree>
    <p:extLst>
      <p:ext uri="{BB962C8B-B14F-4D97-AF65-F5344CB8AC3E}">
        <p14:creationId xmlns:p14="http://schemas.microsoft.com/office/powerpoint/2010/main" val="1058957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3434186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57400" y="593958"/>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271464" y="1340768"/>
            <a:ext cx="8810403" cy="4801314"/>
          </a:xfrm>
          <a:prstGeom prst="rect">
            <a:avLst/>
          </a:prstGeom>
          <a:noFill/>
        </p:spPr>
        <p:txBody>
          <a:bodyPr wrap="square" rtlCol="0">
            <a:spAutoFit/>
          </a:bodyPr>
          <a:lstStyle/>
          <a:p>
            <a:r>
              <a:rPr lang="es-DO" sz="1700" b="1" dirty="0">
                <a:latin typeface="Franklin Gothic Book" pitchFamily="34" charset="0"/>
              </a:rPr>
              <a:t>DEFINICION Y TIPOS DE USUARIOS</a:t>
            </a:r>
          </a:p>
          <a:p>
            <a:pPr algn="just"/>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El cliente, usuario o consumidor final es la persona natural o jurídica, cliente de la suministradora que utiliza la energía eléctrica para su consumo. La LGE consigna 2 tipos de clientes o usuarios del servicio eléctrico que son: Usuarios Regulados y Usuarios No Regulados.</a:t>
            </a:r>
          </a:p>
          <a:p>
            <a:endParaRPr lang="es-DO" sz="1700" dirty="0">
              <a:latin typeface="Franklin Gothic Book" pitchFamily="34" charset="0"/>
            </a:endParaRPr>
          </a:p>
          <a:p>
            <a:r>
              <a:rPr lang="es-DO" sz="1700" b="1" dirty="0">
                <a:latin typeface="Franklin Gothic Book" pitchFamily="34" charset="0"/>
              </a:rPr>
              <a:t>USUARIOS REGULADOS</a:t>
            </a:r>
          </a:p>
          <a:p>
            <a:pPr algn="just"/>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Usuarios que reciben el Servicio Público de Distribución a precios regulados por la Superintendencia de Electricidad (potencia máxima 1.0 MW a partir de 2011).  </a:t>
            </a:r>
          </a:p>
          <a:p>
            <a:pPr marL="285750" indent="-285750" algn="just">
              <a:buFont typeface="Courier New" panose="02070309020205020404" pitchFamily="49" charset="0"/>
              <a:buChar char="o"/>
            </a:pPr>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Las Empresas Distribuidoras están obligadas a suministrar energía eléctrica a todos los Usuarios Regulados que se encuentren dentro de su zona de concesión bajo las garantías que obliga la condición de servicio público.</a:t>
            </a:r>
          </a:p>
          <a:p>
            <a:pPr marL="285750" indent="-285750" algn="just">
              <a:buFont typeface="Courier New" panose="02070309020205020404" pitchFamily="49" charset="0"/>
              <a:buChar char="o"/>
            </a:pPr>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Arts. 417 al 497 del RLGE, contienen el Reglamento que regula las relaciones entre las EDES y los Usuarios Regulados.</a:t>
            </a:r>
          </a:p>
        </p:txBody>
      </p:sp>
    </p:spTree>
    <p:extLst>
      <p:ext uri="{BB962C8B-B14F-4D97-AF65-F5344CB8AC3E}">
        <p14:creationId xmlns:p14="http://schemas.microsoft.com/office/powerpoint/2010/main" val="1448517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57400" y="596759"/>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559496" y="1278648"/>
            <a:ext cx="8712968" cy="5062924"/>
          </a:xfrm>
          <a:prstGeom prst="rect">
            <a:avLst/>
          </a:prstGeom>
          <a:noFill/>
        </p:spPr>
        <p:txBody>
          <a:bodyPr wrap="square" rtlCol="0">
            <a:spAutoFit/>
          </a:bodyPr>
          <a:lstStyle/>
          <a:p>
            <a:r>
              <a:rPr lang="es-DO" sz="1700" b="1" dirty="0">
                <a:latin typeface="Franklin Gothic Book" pitchFamily="34" charset="0"/>
              </a:rPr>
              <a:t>USUARIOS NO REGULADOS</a:t>
            </a:r>
          </a:p>
          <a:p>
            <a:pPr marL="285750" indent="-285750" algn="just">
              <a:buFont typeface="Courier New" panose="02070309020205020404" pitchFamily="49" charset="0"/>
              <a:buChar char="o"/>
            </a:pPr>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 Es aquel usuario cuya demanda mensual con una capacidad instalada de </a:t>
            </a:r>
            <a:r>
              <a:rPr lang="es-DO" sz="1700" b="1" dirty="0">
                <a:latin typeface="Franklin Gothic Book" pitchFamily="34" charset="0"/>
              </a:rPr>
              <a:t>1.0 MW </a:t>
            </a:r>
            <a:r>
              <a:rPr lang="es-DO" sz="1700" dirty="0">
                <a:latin typeface="Franklin Gothic Book" pitchFamily="34" charset="0"/>
              </a:rPr>
              <a:t>o más (a partir de 2011), que ha cumplido con los requisitos establecidos y aprobado por la SIE. Art. 108 LGE.</a:t>
            </a:r>
          </a:p>
          <a:p>
            <a:pPr algn="just"/>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 Luego de obtener la autorización adquieren la facultad para comprar energía eléctrica a cualquier Agente del MEM con el cual establezcan un contrato de suministro a precios libremente determinados entre las partes o para adquirir energía en el Mercado Spot. Son usuarios finales y no les está autorizada la comercialización o distribución a otros usuarios.</a:t>
            </a:r>
          </a:p>
          <a:p>
            <a:pPr algn="just"/>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 Los Parques de Zona Franca y Parques Industriales pueden clasificar como UNR. En este caso la operadora del parque sólo puede transferir los costos de la energía comprada. </a:t>
            </a:r>
          </a:p>
          <a:p>
            <a:pPr algn="just"/>
            <a:endParaRPr lang="es-DO" sz="1700" dirty="0">
              <a:latin typeface="Franklin Gothic Book" pitchFamily="34" charset="0"/>
            </a:endParaRPr>
          </a:p>
          <a:p>
            <a:pPr marL="285750" indent="-285750" algn="just">
              <a:buFont typeface="Courier New" panose="02070309020205020404" pitchFamily="49" charset="0"/>
              <a:buChar char="o"/>
            </a:pPr>
            <a:r>
              <a:rPr lang="es-DO" sz="1700" dirty="0">
                <a:latin typeface="Franklin Gothic Book" pitchFamily="34" charset="0"/>
              </a:rPr>
              <a:t> Obligados a pagar: (i) “contribución por servicio técnico del sistema” equivalente al </a:t>
            </a:r>
            <a:r>
              <a:rPr lang="es-DO" sz="1700" b="1" u="sng" dirty="0">
                <a:latin typeface="Franklin Gothic Book" pitchFamily="34" charset="0"/>
              </a:rPr>
              <a:t>10% del precio</a:t>
            </a:r>
            <a:r>
              <a:rPr lang="es-DO" sz="1700" b="1" dirty="0">
                <a:latin typeface="Franklin Gothic Book" pitchFamily="34" charset="0"/>
              </a:rPr>
              <a:t> </a:t>
            </a:r>
            <a:r>
              <a:rPr lang="es-DO" sz="1700" dirty="0">
                <a:latin typeface="Franklin Gothic Book" pitchFamily="34" charset="0"/>
              </a:rPr>
              <a:t>de energía y potencia contratada y (ii) peajes de transmisión y/o distribución correspondientes. La empresa generadora es el agente de retención y sujeto de la obligación de pago.</a:t>
            </a:r>
          </a:p>
        </p:txBody>
      </p:sp>
    </p:spTree>
    <p:extLst>
      <p:ext uri="{BB962C8B-B14F-4D97-AF65-F5344CB8AC3E}">
        <p14:creationId xmlns:p14="http://schemas.microsoft.com/office/powerpoint/2010/main" val="368919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792777"/>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271464" y="1285220"/>
            <a:ext cx="9434636" cy="5078313"/>
          </a:xfrm>
          <a:prstGeom prst="rect">
            <a:avLst/>
          </a:prstGeom>
          <a:noFill/>
        </p:spPr>
        <p:txBody>
          <a:bodyPr wrap="square" rtlCol="0">
            <a:spAutoFit/>
          </a:bodyPr>
          <a:lstStyle/>
          <a:p>
            <a:pPr>
              <a:buFont typeface="Courier New" pitchFamily="49" charset="0"/>
              <a:buChar char="o"/>
            </a:pPr>
            <a:r>
              <a:rPr lang="es-DO" sz="1600" dirty="0">
                <a:latin typeface="Franklin Gothic Book" pitchFamily="34" charset="0"/>
              </a:rPr>
              <a:t> </a:t>
            </a:r>
            <a:r>
              <a:rPr lang="es-DO" b="1" dirty="0">
                <a:latin typeface="Franklin Gothic Book" pitchFamily="34" charset="0"/>
              </a:rPr>
              <a:t>USUARIOS NO REGULADOS </a:t>
            </a:r>
            <a:r>
              <a:rPr lang="es-DO" dirty="0">
                <a:latin typeface="Franklin Gothic Book" pitchFamily="34" charset="0"/>
              </a:rPr>
              <a:t>(Reglamento SIE-40-2013)</a:t>
            </a:r>
          </a:p>
          <a:p>
            <a:pPr algn="just"/>
            <a:endParaRPr lang="es-DO" dirty="0">
              <a:latin typeface="Franklin Gothic Book" pitchFamily="34" charset="0"/>
            </a:endParaRPr>
          </a:p>
          <a:p>
            <a:pPr algn="just">
              <a:buFont typeface="Wingdings" pitchFamily="2" charset="2"/>
              <a:buChar char="Ø"/>
            </a:pPr>
            <a:r>
              <a:rPr lang="es-DO" dirty="0">
                <a:latin typeface="Franklin Gothic Book" pitchFamily="34" charset="0"/>
              </a:rPr>
              <a:t> El Reglamento de UNR contiene lo siguiente:</a:t>
            </a:r>
          </a:p>
          <a:p>
            <a:pPr lvl="1" algn="just">
              <a:buFont typeface="Courier New" pitchFamily="49" charset="0"/>
              <a:buChar char="o"/>
            </a:pPr>
            <a:r>
              <a:rPr lang="es-DO" dirty="0">
                <a:latin typeface="Franklin Gothic Book" pitchFamily="34" charset="0"/>
              </a:rPr>
              <a:t> Requisitos que deben completar los solicitantes;</a:t>
            </a:r>
          </a:p>
          <a:p>
            <a:pPr lvl="1" algn="just">
              <a:buFont typeface="Courier New" pitchFamily="49" charset="0"/>
              <a:buChar char="o"/>
            </a:pPr>
            <a:r>
              <a:rPr lang="es-DO" dirty="0">
                <a:latin typeface="Franklin Gothic Book" pitchFamily="34" charset="0"/>
              </a:rPr>
              <a:t> Procedimiento de evaluación por la SIE para emitir autorización;</a:t>
            </a:r>
          </a:p>
          <a:p>
            <a:pPr lvl="1" algn="just">
              <a:buFont typeface="Courier New" pitchFamily="49" charset="0"/>
              <a:buChar char="o"/>
            </a:pPr>
            <a:r>
              <a:rPr lang="es-DO" dirty="0">
                <a:latin typeface="Franklin Gothic Book" pitchFamily="34" charset="0"/>
              </a:rPr>
              <a:t> Fiscalización y revocación de autorizaciones de UNR; y,</a:t>
            </a:r>
          </a:p>
          <a:p>
            <a:pPr lvl="1" algn="just">
              <a:buFont typeface="Courier New" pitchFamily="49" charset="0"/>
              <a:buChar char="o"/>
            </a:pPr>
            <a:r>
              <a:rPr lang="es-DO" dirty="0">
                <a:latin typeface="Franklin Gothic Book" pitchFamily="34" charset="0"/>
              </a:rPr>
              <a:t> Transferencia de autorizaciones de UNR.</a:t>
            </a:r>
          </a:p>
          <a:p>
            <a:pPr algn="just">
              <a:buFont typeface="Wingdings" pitchFamily="2" charset="2"/>
              <a:buChar char="Ø"/>
            </a:pPr>
            <a:endParaRPr lang="es-DO" dirty="0">
              <a:latin typeface="Franklin Gothic Book" pitchFamily="34" charset="0"/>
            </a:endParaRPr>
          </a:p>
          <a:p>
            <a:pPr algn="just">
              <a:buFont typeface="Wingdings" pitchFamily="2" charset="2"/>
              <a:buChar char="Ø"/>
            </a:pPr>
            <a:r>
              <a:rPr lang="es-DO" dirty="0">
                <a:latin typeface="Franklin Gothic Book" pitchFamily="34" charset="0"/>
              </a:rPr>
              <a:t> Requisitos para Solicitudes de UNR; </a:t>
            </a:r>
          </a:p>
          <a:p>
            <a:pPr lvl="1" algn="just">
              <a:buFont typeface="Courier New" pitchFamily="49" charset="0"/>
              <a:buChar char="o"/>
            </a:pPr>
            <a:r>
              <a:rPr lang="es-DO" dirty="0">
                <a:latin typeface="Franklin Gothic Book" pitchFamily="34" charset="0"/>
              </a:rPr>
              <a:t>  El reglamento establece 4 tipo de divisiones según la condición técnica del solicitante: (i) Cliente actual que compra a una EDE; (ii) nuevo con interconexión; (iii) nuevo con autogeneración total; (iv) nuevo con autogeneración parcial.</a:t>
            </a:r>
          </a:p>
          <a:p>
            <a:pPr lvl="1" algn="just">
              <a:buFont typeface="Courier New" pitchFamily="49" charset="0"/>
              <a:buChar char="o"/>
            </a:pPr>
            <a:r>
              <a:rPr lang="es-DO" dirty="0">
                <a:latin typeface="Franklin Gothic Book" pitchFamily="34" charset="0"/>
              </a:rPr>
              <a:t>El expediente debe contener: Documentos Legales (solicitud, documentos corporativos, etc.) y Técnicos (curva demanda 12 meses, descripción técnica, plano, ubicación, </a:t>
            </a:r>
            <a:r>
              <a:rPr lang="es-DO" dirty="0" err="1">
                <a:latin typeface="Franklin Gothic Book" pitchFamily="34" charset="0"/>
              </a:rPr>
              <a:t>etc</a:t>
            </a:r>
            <a:r>
              <a:rPr lang="es-DO" dirty="0">
                <a:latin typeface="Franklin Gothic Book" pitchFamily="34" charset="0"/>
              </a:rPr>
              <a:t>). Se deposita en original y 2 copias.</a:t>
            </a:r>
          </a:p>
          <a:p>
            <a:pPr lvl="1" algn="just">
              <a:buFont typeface="Courier New" pitchFamily="49" charset="0"/>
              <a:buChar char="o"/>
            </a:pPr>
            <a:r>
              <a:rPr lang="es-DO" dirty="0">
                <a:latin typeface="Franklin Gothic Book" pitchFamily="34" charset="0"/>
              </a:rPr>
              <a:t> Las operadoras de zona franca deben acreditar la autorización del Poder Ejecutivo para operar. </a:t>
            </a:r>
          </a:p>
          <a:p>
            <a:pPr algn="just"/>
            <a:endParaRPr lang="en-US" dirty="0">
              <a:latin typeface="Franklin Gothic Book" pitchFamily="34" charset="0"/>
            </a:endParaRPr>
          </a:p>
        </p:txBody>
      </p:sp>
    </p:spTree>
    <p:extLst>
      <p:ext uri="{BB962C8B-B14F-4D97-AF65-F5344CB8AC3E}">
        <p14:creationId xmlns:p14="http://schemas.microsoft.com/office/powerpoint/2010/main" val="1803481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90787" y="658106"/>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446127"/>
            <a:ext cx="9677400" cy="3970318"/>
          </a:xfrm>
          <a:prstGeom prst="rect">
            <a:avLst/>
          </a:prstGeom>
          <a:noFill/>
        </p:spPr>
        <p:txBody>
          <a:bodyPr wrap="square" rtlCol="0">
            <a:spAutoFit/>
          </a:bodyPr>
          <a:lstStyle/>
          <a:p>
            <a:pPr>
              <a:buFont typeface="Courier New" pitchFamily="49" charset="0"/>
              <a:buChar char="o"/>
            </a:pPr>
            <a:r>
              <a:rPr lang="es-DO" dirty="0">
                <a:latin typeface="Franklin Gothic Book" pitchFamily="34" charset="0"/>
              </a:rPr>
              <a:t> </a:t>
            </a:r>
            <a:r>
              <a:rPr lang="es-DO" b="1" dirty="0">
                <a:latin typeface="Franklin Gothic Book" pitchFamily="34" charset="0"/>
              </a:rPr>
              <a:t>USUARIOS NO REGULADOS </a:t>
            </a:r>
            <a:r>
              <a:rPr lang="es-DO" dirty="0">
                <a:latin typeface="Franklin Gothic Book" pitchFamily="34" charset="0"/>
              </a:rPr>
              <a:t>(Reglamento SIE-40-2013)</a:t>
            </a:r>
          </a:p>
          <a:p>
            <a:pPr algn="just"/>
            <a:endParaRPr lang="en-US" dirty="0">
              <a:latin typeface="Franklin Gothic Book" pitchFamily="34" charset="0"/>
            </a:endParaRPr>
          </a:p>
          <a:p>
            <a:pPr algn="just">
              <a:buFont typeface="Wingdings" pitchFamily="2" charset="2"/>
              <a:buChar char="Ø"/>
            </a:pPr>
            <a:r>
              <a:rPr lang="es-DO" dirty="0">
                <a:latin typeface="Franklin Gothic Book" pitchFamily="34" charset="0"/>
              </a:rPr>
              <a:t>La entrada al MEM mediante contrato está sujeta a:</a:t>
            </a:r>
          </a:p>
          <a:p>
            <a:pPr algn="just"/>
            <a:endParaRPr lang="es-DO" dirty="0">
              <a:latin typeface="Franklin Gothic Book" pitchFamily="34" charset="0"/>
            </a:endParaRPr>
          </a:p>
          <a:p>
            <a:pPr marL="285750" indent="-285750" algn="just">
              <a:buFont typeface="Wingdings" panose="05000000000000000000" pitchFamily="2" charset="2"/>
              <a:buChar char="§"/>
            </a:pPr>
            <a:r>
              <a:rPr lang="es-DO" dirty="0">
                <a:latin typeface="Franklin Gothic Book" pitchFamily="34" charset="0"/>
              </a:rPr>
              <a:t>Entrega al OC con 20 días de anticipación a su entrada en ejecución de: (i) la Resolución que lo autoriza como UNR; (iii) la autorización para puesta en servicio de obra eléctrica si es un usuario tipo nuevo usuario con transformador de interconexión o </a:t>
            </a:r>
            <a:r>
              <a:rPr lang="es-DO" dirty="0" err="1">
                <a:latin typeface="Franklin Gothic Book" pitchFamily="34" charset="0"/>
              </a:rPr>
              <a:t>autogenerador</a:t>
            </a:r>
            <a:r>
              <a:rPr lang="es-DO" dirty="0">
                <a:latin typeface="Franklin Gothic Book" pitchFamily="34" charset="0"/>
              </a:rPr>
              <a:t> total; (iv) Copia del documento de no objeción comercial de la empresa distribuidora; (v) Borrador del FAC.</a:t>
            </a:r>
          </a:p>
          <a:p>
            <a:pPr algn="just"/>
            <a:endParaRPr lang="es-DO" dirty="0">
              <a:latin typeface="Franklin Gothic Book" pitchFamily="34" charset="0"/>
            </a:endParaRPr>
          </a:p>
          <a:p>
            <a:pPr marL="285750" indent="-285750" algn="just">
              <a:buFont typeface="Wingdings" panose="05000000000000000000" pitchFamily="2" charset="2"/>
              <a:buChar char="§"/>
            </a:pPr>
            <a:r>
              <a:rPr lang="es-DO" dirty="0">
                <a:latin typeface="Franklin Gothic Book" pitchFamily="34" charset="0"/>
              </a:rPr>
              <a:t>Entrega a la SIE de la certificación de no objeción comercial de la empresa distribuidora y copia del FAC. </a:t>
            </a:r>
          </a:p>
          <a:p>
            <a:pPr algn="just"/>
            <a:endParaRPr lang="es-DO" dirty="0">
              <a:latin typeface="Franklin Gothic Book" pitchFamily="34" charset="0"/>
            </a:endParaRPr>
          </a:p>
          <a:p>
            <a:pPr marL="285750" indent="-285750" algn="just">
              <a:buFont typeface="Wingdings" panose="05000000000000000000" pitchFamily="2" charset="2"/>
              <a:buChar char="Ø"/>
            </a:pPr>
            <a:r>
              <a:rPr lang="es-DO" dirty="0">
                <a:latin typeface="Franklin Gothic Book" pitchFamily="34" charset="0"/>
              </a:rPr>
              <a:t>El Agente también puede ingresar al MEM como comprador en el Mercado Spot llenando el Formulario FIS y depositando una garantía bancaria en el OC.</a:t>
            </a:r>
          </a:p>
        </p:txBody>
      </p:sp>
    </p:spTree>
    <p:extLst>
      <p:ext uri="{BB962C8B-B14F-4D97-AF65-F5344CB8AC3E}">
        <p14:creationId xmlns:p14="http://schemas.microsoft.com/office/powerpoint/2010/main" val="294923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90787" y="658106"/>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412776"/>
            <a:ext cx="9677400" cy="4801314"/>
          </a:xfrm>
          <a:prstGeom prst="rect">
            <a:avLst/>
          </a:prstGeom>
          <a:noFill/>
        </p:spPr>
        <p:txBody>
          <a:bodyPr wrap="square" rtlCol="0">
            <a:spAutoFit/>
          </a:bodyPr>
          <a:lstStyle/>
          <a:p>
            <a:r>
              <a:rPr lang="es-DO" b="1" dirty="0">
                <a:latin typeface="Franklin Gothic Book" pitchFamily="34" charset="0"/>
              </a:rPr>
              <a:t>DESCONEXION POR FALTA DE PAGO </a:t>
            </a:r>
            <a:r>
              <a:rPr lang="es-DO" dirty="0">
                <a:latin typeface="Franklin Gothic Book" pitchFamily="34" charset="0"/>
              </a:rPr>
              <a:t>(Reglamento SIE-40-2013)</a:t>
            </a:r>
          </a:p>
          <a:p>
            <a:pPr algn="just"/>
            <a:endParaRPr lang="en-US" dirty="0">
              <a:latin typeface="Franklin Gothic Book" pitchFamily="34" charset="0"/>
            </a:endParaRPr>
          </a:p>
          <a:p>
            <a:pPr algn="just"/>
            <a:r>
              <a:rPr lang="es-DO" dirty="0">
                <a:latin typeface="Franklin Gothic Book" pitchFamily="34" charset="0"/>
              </a:rPr>
              <a:t>El artículo 23 regula el caso de la desconexión del SENI del suministro de energía eléctrica a los Usuarios No Regulados que incumplan con su obligación de pago o no cumplen los requisitos de habilitación técnica contractual para continuar recibiendo suministro en el SENI.</a:t>
            </a:r>
          </a:p>
          <a:p>
            <a:pPr algn="just"/>
            <a:endParaRPr lang="es-DO" dirty="0">
              <a:latin typeface="Franklin Gothic Book" pitchFamily="34" charset="0"/>
            </a:endParaRPr>
          </a:p>
          <a:p>
            <a:pPr algn="just"/>
            <a:r>
              <a:rPr lang="es-DO" dirty="0">
                <a:latin typeface="Franklin Gothic Book" pitchFamily="34" charset="0"/>
              </a:rPr>
              <a:t>Los casos son:</a:t>
            </a:r>
          </a:p>
          <a:p>
            <a:pPr algn="just"/>
            <a:endParaRPr lang="es-DO" dirty="0">
              <a:latin typeface="Franklin Gothic Book" pitchFamily="34" charset="0"/>
            </a:endParaRPr>
          </a:p>
          <a:p>
            <a:pPr algn="just"/>
            <a:r>
              <a:rPr lang="es-DO" dirty="0">
                <a:latin typeface="Franklin Gothic Book" pitchFamily="34" charset="0"/>
              </a:rPr>
              <a:t>1.- Incumplimiento de los pagos al proveedor contractual o del Mercado Spot (agotada la garantía bancaria);</a:t>
            </a:r>
          </a:p>
          <a:p>
            <a:pPr algn="just"/>
            <a:r>
              <a:rPr lang="es-DO" dirty="0">
                <a:latin typeface="Franklin Gothic Book" pitchFamily="34" charset="0"/>
              </a:rPr>
              <a:t>2.- Vencimiento del contrato sin renovación;</a:t>
            </a:r>
          </a:p>
          <a:p>
            <a:pPr algn="just"/>
            <a:r>
              <a:rPr lang="es-DO" dirty="0">
                <a:latin typeface="Franklin Gothic Book" pitchFamily="34" charset="0"/>
              </a:rPr>
              <a:t>3.- No depósito en el OC de la garantía requerida para retirar en el Mercado Spot.</a:t>
            </a:r>
          </a:p>
          <a:p>
            <a:pPr algn="just"/>
            <a:endParaRPr lang="es-DO" dirty="0">
              <a:latin typeface="Franklin Gothic Book" pitchFamily="34" charset="0"/>
            </a:endParaRPr>
          </a:p>
          <a:p>
            <a:pPr algn="just"/>
            <a:r>
              <a:rPr lang="es-DO" dirty="0">
                <a:latin typeface="Franklin Gothic Book" pitchFamily="34" charset="0"/>
              </a:rPr>
              <a:t>La desconexión debe ser realizada por la empresa de transmisión o distribución una vez formulado el requerimiento por el OC, previo a agotar el procedimiento correspondiente.</a:t>
            </a:r>
          </a:p>
          <a:p>
            <a:pPr algn="just"/>
            <a:endParaRPr lang="es-DO" dirty="0">
              <a:latin typeface="Franklin Gothic Book" pitchFamily="34" charset="0"/>
            </a:endParaRPr>
          </a:p>
          <a:p>
            <a:pPr algn="just"/>
            <a:endParaRPr lang="es-DO" dirty="0">
              <a:latin typeface="Franklin Gothic Book" pitchFamily="34" charset="0"/>
            </a:endParaRPr>
          </a:p>
        </p:txBody>
      </p:sp>
    </p:spTree>
    <p:extLst>
      <p:ext uri="{BB962C8B-B14F-4D97-AF65-F5344CB8AC3E}">
        <p14:creationId xmlns:p14="http://schemas.microsoft.com/office/powerpoint/2010/main" val="1369254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90787" y="658106"/>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055440" y="1419886"/>
            <a:ext cx="9677400" cy="4247317"/>
          </a:xfrm>
          <a:prstGeom prst="rect">
            <a:avLst/>
          </a:prstGeom>
          <a:noFill/>
        </p:spPr>
        <p:txBody>
          <a:bodyPr wrap="square" rtlCol="0">
            <a:spAutoFit/>
          </a:bodyPr>
          <a:lstStyle/>
          <a:p>
            <a:r>
              <a:rPr lang="es-DO" b="1" dirty="0">
                <a:latin typeface="Franklin Gothic Book" pitchFamily="34" charset="0"/>
              </a:rPr>
              <a:t>DESCONEXION </a:t>
            </a:r>
            <a:r>
              <a:rPr lang="es-DO" dirty="0">
                <a:latin typeface="Franklin Gothic Book" pitchFamily="34" charset="0"/>
              </a:rPr>
              <a:t>(Reglamento SIE-40-2013)</a:t>
            </a:r>
          </a:p>
          <a:p>
            <a:pPr algn="just"/>
            <a:endParaRPr lang="en-US" dirty="0">
              <a:latin typeface="Franklin Gothic Book" pitchFamily="34" charset="0"/>
            </a:endParaRPr>
          </a:p>
          <a:p>
            <a:pPr algn="just"/>
            <a:r>
              <a:rPr lang="es-DO" dirty="0">
                <a:latin typeface="Franklin Gothic Book" pitchFamily="34" charset="0"/>
              </a:rPr>
              <a:t>El procedimiento de desconexión es el siguiente:</a:t>
            </a:r>
          </a:p>
          <a:p>
            <a:pPr algn="just"/>
            <a:endParaRPr lang="es-DO" dirty="0">
              <a:latin typeface="Franklin Gothic Book" pitchFamily="34" charset="0"/>
            </a:endParaRPr>
          </a:p>
          <a:p>
            <a:pPr algn="just"/>
            <a:r>
              <a:rPr lang="es-DO" dirty="0">
                <a:latin typeface="Franklin Gothic Book" pitchFamily="34" charset="0"/>
              </a:rPr>
              <a:t>1.- El OC notifica a la SIE, a la ETED o EDE sobre el caso y somete el caso al Consejo de Coordinación.</a:t>
            </a:r>
          </a:p>
          <a:p>
            <a:pPr algn="just"/>
            <a:endParaRPr lang="es-DO" dirty="0">
              <a:latin typeface="Franklin Gothic Book" pitchFamily="34" charset="0"/>
            </a:endParaRPr>
          </a:p>
          <a:p>
            <a:pPr algn="just"/>
            <a:r>
              <a:rPr lang="es-DO" dirty="0">
                <a:latin typeface="Franklin Gothic Book" pitchFamily="34" charset="0"/>
              </a:rPr>
              <a:t>2.- El Consejo de Coordinación decide por Resolución la desconexión del Usuario y la notifica a la ETED o EDE correspondiente.</a:t>
            </a:r>
          </a:p>
          <a:p>
            <a:pPr algn="just"/>
            <a:endParaRPr lang="es-DO" dirty="0">
              <a:latin typeface="Franklin Gothic Book" pitchFamily="34" charset="0"/>
            </a:endParaRPr>
          </a:p>
          <a:p>
            <a:pPr algn="just"/>
            <a:r>
              <a:rPr lang="es-DO" dirty="0">
                <a:latin typeface="Franklin Gothic Book" pitchFamily="34" charset="0"/>
              </a:rPr>
              <a:t>3.- La ETED o EDE efectúa la desconexión y procede a facturar los cargos por dicho servicio.</a:t>
            </a:r>
          </a:p>
          <a:p>
            <a:pPr algn="just"/>
            <a:endParaRPr lang="es-DO" dirty="0">
              <a:latin typeface="Franklin Gothic Book" pitchFamily="34" charset="0"/>
            </a:endParaRPr>
          </a:p>
          <a:p>
            <a:pPr algn="just"/>
            <a:r>
              <a:rPr lang="es-DO" dirty="0">
                <a:latin typeface="Franklin Gothic Book" pitchFamily="34" charset="0"/>
              </a:rPr>
              <a:t>4.- El OC deberá facturar en el período mensual correspondiente los demás cargos pendientes a sus retiros mensuales.</a:t>
            </a:r>
          </a:p>
          <a:p>
            <a:pPr algn="just"/>
            <a:endParaRPr lang="es-DO" dirty="0">
              <a:latin typeface="Franklin Gothic Book" pitchFamily="34" charset="0"/>
            </a:endParaRPr>
          </a:p>
        </p:txBody>
      </p:sp>
    </p:spTree>
    <p:extLst>
      <p:ext uri="{BB962C8B-B14F-4D97-AF65-F5344CB8AC3E}">
        <p14:creationId xmlns:p14="http://schemas.microsoft.com/office/powerpoint/2010/main" val="480336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090787" y="658106"/>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110099"/>
            <a:ext cx="9677400" cy="5632311"/>
          </a:xfrm>
          <a:prstGeom prst="rect">
            <a:avLst/>
          </a:prstGeom>
          <a:noFill/>
        </p:spPr>
        <p:txBody>
          <a:bodyPr wrap="square" rtlCol="0">
            <a:spAutoFit/>
          </a:bodyPr>
          <a:lstStyle/>
          <a:p>
            <a:r>
              <a:rPr lang="es-DO" b="1" dirty="0">
                <a:latin typeface="Franklin Gothic Book" pitchFamily="34" charset="0"/>
              </a:rPr>
              <a:t>RECONEXION  </a:t>
            </a:r>
            <a:r>
              <a:rPr lang="es-DO" dirty="0">
                <a:latin typeface="Franklin Gothic Book" pitchFamily="34" charset="0"/>
              </a:rPr>
              <a:t>(Reglamento SIE-40-2013)</a:t>
            </a:r>
          </a:p>
          <a:p>
            <a:pPr algn="just"/>
            <a:endParaRPr lang="en-US" dirty="0">
              <a:latin typeface="Franklin Gothic Book" pitchFamily="34" charset="0"/>
            </a:endParaRPr>
          </a:p>
          <a:p>
            <a:pPr algn="just"/>
            <a:r>
              <a:rPr lang="es-DO" dirty="0">
                <a:latin typeface="Franklin Gothic Book" pitchFamily="34" charset="0"/>
              </a:rPr>
              <a:t>El artículo 24 establece el mecanismo de reconexión:</a:t>
            </a:r>
          </a:p>
          <a:p>
            <a:pPr algn="just"/>
            <a:endParaRPr lang="es-DO" dirty="0">
              <a:latin typeface="Franklin Gothic Book" pitchFamily="34" charset="0"/>
            </a:endParaRPr>
          </a:p>
          <a:p>
            <a:pPr algn="just"/>
            <a:r>
              <a:rPr lang="es-DO" dirty="0">
                <a:latin typeface="Franklin Gothic Book" pitchFamily="34" charset="0"/>
              </a:rPr>
              <a:t>La reconexión debe ser solicitada al OC con los comprobantes que demuestren la realización del pago pendiente. También debe depositar una nueva garantía bancaria.</a:t>
            </a:r>
          </a:p>
          <a:p>
            <a:pPr algn="just"/>
            <a:endParaRPr lang="es-DO" dirty="0">
              <a:latin typeface="Franklin Gothic Book" pitchFamily="34" charset="0"/>
            </a:endParaRPr>
          </a:p>
          <a:p>
            <a:pPr algn="just"/>
            <a:r>
              <a:rPr lang="es-DO" b="1" dirty="0">
                <a:latin typeface="Franklin Gothic Book" pitchFamily="34" charset="0"/>
              </a:rPr>
              <a:t>Procedimiento:</a:t>
            </a:r>
          </a:p>
          <a:p>
            <a:pPr algn="just"/>
            <a:endParaRPr lang="es-DO" dirty="0">
              <a:latin typeface="Franklin Gothic Book" pitchFamily="34" charset="0"/>
            </a:endParaRPr>
          </a:p>
          <a:p>
            <a:pPr algn="just"/>
            <a:r>
              <a:rPr lang="es-DO" dirty="0">
                <a:latin typeface="Franklin Gothic Book" pitchFamily="34" charset="0"/>
              </a:rPr>
              <a:t>El Consejo de Coordinación evaluará el caso y determinará si procede nueva vez la habilitación comercial.</a:t>
            </a:r>
          </a:p>
          <a:p>
            <a:pPr algn="just"/>
            <a:endParaRPr lang="es-DO" dirty="0">
              <a:latin typeface="Franklin Gothic Book" pitchFamily="34" charset="0"/>
            </a:endParaRPr>
          </a:p>
          <a:p>
            <a:pPr algn="just"/>
            <a:r>
              <a:rPr lang="es-DO" dirty="0">
                <a:latin typeface="Franklin Gothic Book" pitchFamily="34" charset="0"/>
              </a:rPr>
              <a:t>Si es aprobada notificará a ETED o a la EDE para que al día siguiente de la notificación se ejecute la interconexión.</a:t>
            </a:r>
          </a:p>
          <a:p>
            <a:pPr algn="just"/>
            <a:endParaRPr lang="es-DO" dirty="0">
              <a:latin typeface="Franklin Gothic Book" pitchFamily="34" charset="0"/>
            </a:endParaRPr>
          </a:p>
          <a:p>
            <a:pPr algn="just"/>
            <a:r>
              <a:rPr lang="es-DO" dirty="0">
                <a:latin typeface="Franklin Gothic Book" pitchFamily="34" charset="0"/>
              </a:rPr>
              <a:t>Los cargos por reconexión serán facturados y saldados por el agente en un plazo máximo de 30 días calendarios.</a:t>
            </a:r>
          </a:p>
          <a:p>
            <a:pPr algn="just"/>
            <a:endParaRPr lang="es-DO" dirty="0">
              <a:latin typeface="Franklin Gothic Book" pitchFamily="34" charset="0"/>
            </a:endParaRPr>
          </a:p>
          <a:p>
            <a:pPr algn="just"/>
            <a:endParaRPr lang="es-DO" dirty="0">
              <a:latin typeface="Franklin Gothic Book" pitchFamily="34" charset="0"/>
            </a:endParaRPr>
          </a:p>
          <a:p>
            <a:pPr algn="just"/>
            <a:endParaRPr lang="es-DO" dirty="0">
              <a:latin typeface="Franklin Gothic Book" pitchFamily="34" charset="0"/>
            </a:endParaRPr>
          </a:p>
        </p:txBody>
      </p:sp>
    </p:spTree>
    <p:extLst>
      <p:ext uri="{BB962C8B-B14F-4D97-AF65-F5344CB8AC3E}">
        <p14:creationId xmlns:p14="http://schemas.microsoft.com/office/powerpoint/2010/main" val="2497086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89001" y="670306"/>
            <a:ext cx="4267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USUARIOS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17501" y="954679"/>
            <a:ext cx="9677400" cy="5632311"/>
          </a:xfrm>
          <a:prstGeom prst="rect">
            <a:avLst/>
          </a:prstGeom>
          <a:noFill/>
        </p:spPr>
        <p:txBody>
          <a:bodyPr wrap="square" rtlCol="0">
            <a:spAutoFit/>
          </a:bodyPr>
          <a:lstStyle/>
          <a:p>
            <a:endParaRPr lang="es-DO" dirty="0">
              <a:latin typeface="Franklin Gothic Book" pitchFamily="34" charset="0"/>
            </a:endParaRPr>
          </a:p>
          <a:p>
            <a:pPr>
              <a:buFont typeface="Courier New" pitchFamily="49" charset="0"/>
              <a:buChar char="o"/>
            </a:pPr>
            <a:r>
              <a:rPr lang="es-DO" b="1" dirty="0">
                <a:latin typeface="Franklin Gothic Book" pitchFamily="34" charset="0"/>
              </a:rPr>
              <a:t> USUARIOS NO REGULADOS </a:t>
            </a:r>
            <a:r>
              <a:rPr lang="es-DO" dirty="0">
                <a:latin typeface="Franklin Gothic Book" pitchFamily="34" charset="0"/>
              </a:rPr>
              <a:t>(Reglamento SIE-40-2013)</a:t>
            </a:r>
          </a:p>
          <a:p>
            <a:pPr algn="just"/>
            <a:endParaRPr lang="en-US" dirty="0">
              <a:latin typeface="Franklin Gothic Book" pitchFamily="34" charset="0"/>
            </a:endParaRPr>
          </a:p>
          <a:p>
            <a:pPr algn="just"/>
            <a:r>
              <a:rPr lang="es-DO" b="1" dirty="0">
                <a:latin typeface="Franklin Gothic Book" pitchFamily="34" charset="0"/>
              </a:rPr>
              <a:t>Fiscalización </a:t>
            </a:r>
          </a:p>
          <a:p>
            <a:pPr algn="just">
              <a:buFont typeface="Wingdings" pitchFamily="2" charset="2"/>
              <a:buChar char="Ø"/>
            </a:pPr>
            <a:endParaRPr lang="es-DO" dirty="0">
              <a:latin typeface="Franklin Gothic Book" pitchFamily="34" charset="0"/>
            </a:endParaRPr>
          </a:p>
          <a:p>
            <a:pPr marL="285750" indent="-285750" algn="just">
              <a:buFont typeface="Wingdings" panose="05000000000000000000" pitchFamily="2" charset="2"/>
              <a:buChar char="ü"/>
            </a:pPr>
            <a:r>
              <a:rPr lang="es-DO" dirty="0">
                <a:latin typeface="Franklin Gothic Book" pitchFamily="34" charset="0"/>
              </a:rPr>
              <a:t>Revocación de la Autorización de UNR:</a:t>
            </a:r>
          </a:p>
          <a:p>
            <a:pPr lvl="1" algn="just"/>
            <a:r>
              <a:rPr lang="es-DO" dirty="0">
                <a:latin typeface="Franklin Gothic Book" pitchFamily="34" charset="0"/>
              </a:rPr>
              <a:t>-Disminución demanda máxima que esté en vigencia;</a:t>
            </a:r>
          </a:p>
          <a:p>
            <a:pPr lvl="1" algn="just"/>
            <a:r>
              <a:rPr lang="es-DO" dirty="0">
                <a:latin typeface="Franklin Gothic Book" pitchFamily="34" charset="0"/>
              </a:rPr>
              <a:t>-Traslado o cambio del lugar de las instalaciones;</a:t>
            </a:r>
          </a:p>
          <a:p>
            <a:pPr lvl="1" algn="just"/>
            <a:r>
              <a:rPr lang="es-DO" dirty="0">
                <a:latin typeface="Franklin Gothic Book" pitchFamily="34" charset="0"/>
              </a:rPr>
              <a:t>-Venta a terceros *;</a:t>
            </a:r>
          </a:p>
          <a:p>
            <a:pPr lvl="1" algn="just"/>
            <a:r>
              <a:rPr lang="es-DO" dirty="0">
                <a:latin typeface="Franklin Gothic Book" pitchFamily="34" charset="0"/>
              </a:rPr>
              <a:t>-Cobros por encima de los correspondientes en el caso de Parques *;</a:t>
            </a:r>
          </a:p>
          <a:p>
            <a:pPr lvl="1" algn="just"/>
            <a:r>
              <a:rPr lang="es-DO" dirty="0">
                <a:latin typeface="Franklin Gothic Book" pitchFamily="34" charset="0"/>
              </a:rPr>
              <a:t>-Incumplimiento de Pago *;</a:t>
            </a:r>
          </a:p>
          <a:p>
            <a:pPr lvl="1" algn="just"/>
            <a:r>
              <a:rPr lang="es-DO" dirty="0">
                <a:latin typeface="Franklin Gothic Book" pitchFamily="34" charset="0"/>
              </a:rPr>
              <a:t>-Incumplimiento de las disposiciones de la LGE, RLGE y las resoluciones de la SIE *.</a:t>
            </a:r>
          </a:p>
          <a:p>
            <a:pPr algn="just"/>
            <a:endParaRPr lang="es-DO" dirty="0">
              <a:latin typeface="Franklin Gothic Book" pitchFamily="34" charset="0"/>
            </a:endParaRPr>
          </a:p>
          <a:p>
            <a:pPr marL="285750" indent="-285750" algn="just">
              <a:buFont typeface="Wingdings" panose="05000000000000000000" pitchFamily="2" charset="2"/>
              <a:buChar char="ü"/>
            </a:pPr>
            <a:r>
              <a:rPr lang="es-DO" dirty="0">
                <a:latin typeface="Franklin Gothic Book" pitchFamily="34" charset="0"/>
              </a:rPr>
              <a:t>Transferencia de Autorizaciones de UNR:</a:t>
            </a:r>
          </a:p>
          <a:p>
            <a:pPr lvl="1" algn="just"/>
            <a:r>
              <a:rPr lang="es-DO" dirty="0">
                <a:latin typeface="Franklin Gothic Book" pitchFamily="34" charset="0"/>
              </a:rPr>
              <a:t>-Pérdida de identidad jurídica del titular en beneficio de un tercero;</a:t>
            </a:r>
          </a:p>
          <a:p>
            <a:pPr lvl="1" algn="just"/>
            <a:r>
              <a:rPr lang="es-DO" dirty="0">
                <a:latin typeface="Franklin Gothic Book" pitchFamily="34" charset="0"/>
              </a:rPr>
              <a:t>-Transferencia parcial o total del patrimonio de la sociedad clasificada.</a:t>
            </a:r>
          </a:p>
          <a:p>
            <a:pPr algn="just"/>
            <a:endParaRPr lang="es-DO" dirty="0">
              <a:latin typeface="Franklin Gothic Book" pitchFamily="34" charset="0"/>
            </a:endParaRPr>
          </a:p>
          <a:p>
            <a:pPr marL="285750" indent="-285750" algn="just">
              <a:buFont typeface="Wingdings" panose="05000000000000000000" pitchFamily="2" charset="2"/>
              <a:buChar char="ü"/>
            </a:pPr>
            <a:r>
              <a:rPr lang="es-DO" dirty="0">
                <a:latin typeface="Franklin Gothic Book" pitchFamily="34" charset="0"/>
              </a:rPr>
              <a:t>Renuncia a la condición de UNR.</a:t>
            </a:r>
          </a:p>
          <a:p>
            <a:pPr lvl="1" algn="just"/>
            <a:endParaRPr lang="en-US" dirty="0">
              <a:latin typeface="Franklin Gothic Book" pitchFamily="34" charset="0"/>
            </a:endParaRPr>
          </a:p>
          <a:p>
            <a:pPr lvl="1" algn="just"/>
            <a:endParaRPr lang="en-US" dirty="0">
              <a:latin typeface="Franklin Gothic Book" pitchFamily="34" charset="0"/>
            </a:endParaRPr>
          </a:p>
        </p:txBody>
      </p:sp>
    </p:spTree>
    <p:extLst>
      <p:ext uri="{BB962C8B-B14F-4D97-AF65-F5344CB8AC3E}">
        <p14:creationId xmlns:p14="http://schemas.microsoft.com/office/powerpoint/2010/main" val="1378720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2600234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919536" y="584915"/>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477864"/>
            <a:ext cx="9577064" cy="4539704"/>
          </a:xfrm>
          <a:prstGeom prst="rect">
            <a:avLst/>
          </a:prstGeom>
          <a:noFill/>
        </p:spPr>
        <p:txBody>
          <a:bodyPr wrap="square" rtlCol="0">
            <a:spAutoFit/>
          </a:bodyPr>
          <a:lstStyle/>
          <a:p>
            <a:pPr algn="just"/>
            <a:r>
              <a:rPr lang="en-US" sz="1700" b="1" dirty="0">
                <a:latin typeface="Franklin Gothic Book"/>
              </a:rPr>
              <a:t>LEY NO. 57-07 Y REGLAMENTO DE APLICACIÓN</a:t>
            </a:r>
          </a:p>
          <a:p>
            <a:pPr algn="just"/>
            <a:endParaRPr lang="en-US" sz="1700" dirty="0">
              <a:latin typeface="Franklin Gothic Book"/>
            </a:endParaRPr>
          </a:p>
          <a:p>
            <a:pPr algn="just">
              <a:buFont typeface="Courier New" pitchFamily="49" charset="0"/>
              <a:buChar char="o"/>
              <a:defRPr/>
            </a:pPr>
            <a:r>
              <a:rPr lang="es-ES" sz="1700" b="1" dirty="0">
                <a:latin typeface="Franklin Gothic Book"/>
              </a:rPr>
              <a:t> Alcance de la Ley </a:t>
            </a:r>
            <a:r>
              <a:rPr lang="es-ES" sz="1700" dirty="0">
                <a:latin typeface="Franklin Gothic Book"/>
              </a:rPr>
              <a:t>(Art. 2 Ley No. 57-07)</a:t>
            </a:r>
            <a:endParaRPr lang="es-ES" sz="1700" b="1" dirty="0">
              <a:latin typeface="Franklin Gothic Book"/>
            </a:endParaRPr>
          </a:p>
          <a:p>
            <a:pPr lvl="1" algn="just">
              <a:defRPr/>
            </a:pPr>
            <a:r>
              <a:rPr lang="es-ES" sz="1700" dirty="0">
                <a:latin typeface="Franklin Gothic Book"/>
              </a:rPr>
              <a:t>Marco normativo y regulatorio básico aplicable en el país para incentivar y regular el desarrollo y la inversión en proyectos de energía renovable y que procuren acogerse a los incentivos establecidos. </a:t>
            </a:r>
          </a:p>
          <a:p>
            <a:pPr algn="just">
              <a:defRPr/>
            </a:pPr>
            <a:endParaRPr lang="es-ES" sz="1700" b="1" dirty="0">
              <a:latin typeface="Franklin Gothic Book"/>
            </a:endParaRPr>
          </a:p>
          <a:p>
            <a:pPr algn="just">
              <a:buFont typeface="Courier New" pitchFamily="49" charset="0"/>
              <a:buChar char="o"/>
              <a:defRPr/>
            </a:pPr>
            <a:r>
              <a:rPr lang="es-ES" sz="1700" b="1" dirty="0">
                <a:latin typeface="Franklin Gothic Book"/>
              </a:rPr>
              <a:t> Objetivos de la Ley </a:t>
            </a:r>
            <a:r>
              <a:rPr lang="es-ES" sz="1700" dirty="0">
                <a:latin typeface="Franklin Gothic Book"/>
              </a:rPr>
              <a:t>(Art. 3 Ley No. 57-07)</a:t>
            </a:r>
            <a:endParaRPr lang="en-US" sz="1700" dirty="0">
              <a:latin typeface="Franklin Gothic Book"/>
            </a:endParaRPr>
          </a:p>
          <a:p>
            <a:pPr lvl="1" algn="just">
              <a:buFont typeface="Wingdings" pitchFamily="2" charset="2"/>
              <a:buChar char="Ø"/>
              <a:defRPr/>
            </a:pPr>
            <a:r>
              <a:rPr lang="es-ES" sz="1700" dirty="0">
                <a:latin typeface="Franklin Gothic Book"/>
              </a:rPr>
              <a:t> Aumentar la diversidad energética del país, a través de los biocombustibles y las energías no convencionales; </a:t>
            </a:r>
            <a:endParaRPr lang="en-US" sz="1700" dirty="0">
              <a:latin typeface="Franklin Gothic Book"/>
            </a:endParaRPr>
          </a:p>
          <a:p>
            <a:pPr lvl="1" algn="just">
              <a:buFont typeface="Wingdings" pitchFamily="2" charset="2"/>
              <a:buChar char="Ø"/>
              <a:defRPr/>
            </a:pPr>
            <a:r>
              <a:rPr lang="es-ES" sz="1700" dirty="0">
                <a:latin typeface="Franklin Gothic Book"/>
              </a:rPr>
              <a:t> Reducir la dependencia de los combustibles fósiles importados; </a:t>
            </a:r>
            <a:endParaRPr lang="en-US" sz="1700" dirty="0">
              <a:latin typeface="Franklin Gothic Book"/>
            </a:endParaRPr>
          </a:p>
          <a:p>
            <a:pPr lvl="1" algn="just">
              <a:buFont typeface="Wingdings" pitchFamily="2" charset="2"/>
              <a:buChar char="Ø"/>
              <a:defRPr/>
            </a:pPr>
            <a:r>
              <a:rPr lang="es-ES" sz="1700" dirty="0">
                <a:latin typeface="Franklin Gothic Book"/>
              </a:rPr>
              <a:t> Propiciar la participación de la inversión privada en la generación de electricidad en el SENI, fomentando mayor competencia en el mercado; </a:t>
            </a:r>
            <a:endParaRPr lang="en-US" sz="1700" dirty="0">
              <a:latin typeface="Franklin Gothic Book"/>
            </a:endParaRPr>
          </a:p>
          <a:p>
            <a:pPr lvl="1" algn="just">
              <a:buFont typeface="Wingdings" pitchFamily="2" charset="2"/>
              <a:buChar char="Ø"/>
              <a:defRPr/>
            </a:pPr>
            <a:r>
              <a:rPr lang="es-ES" sz="1700" dirty="0">
                <a:latin typeface="Franklin Gothic Book"/>
              </a:rPr>
              <a:t> Mitigar impactos ambientales negativos de las operaciones energéticas con combustibles fósiles; </a:t>
            </a:r>
            <a:endParaRPr lang="en-US" sz="1700" dirty="0">
              <a:latin typeface="Franklin Gothic Book"/>
            </a:endParaRPr>
          </a:p>
          <a:p>
            <a:pPr lvl="1" algn="just">
              <a:buFont typeface="Wingdings" pitchFamily="2" charset="2"/>
              <a:buChar char="Ø"/>
              <a:defRPr/>
            </a:pPr>
            <a:r>
              <a:rPr lang="es-ES" sz="1700" dirty="0">
                <a:latin typeface="Franklin Gothic Book"/>
              </a:rPr>
              <a:t> Propiciar la inversión social comunitaria en proyectos de energías renovables; </a:t>
            </a:r>
            <a:endParaRPr lang="en-US" sz="1700" dirty="0">
              <a:latin typeface="Franklin Gothic Book"/>
            </a:endParaRPr>
          </a:p>
          <a:p>
            <a:pPr lvl="1" algn="just">
              <a:buFont typeface="Wingdings" pitchFamily="2" charset="2"/>
              <a:buChar char="Ø"/>
              <a:defRPr/>
            </a:pPr>
            <a:r>
              <a:rPr lang="es-ES" sz="1700" dirty="0">
                <a:latin typeface="Franklin Gothic Book"/>
              </a:rPr>
              <a:t> Entre otras.</a:t>
            </a:r>
            <a:endParaRPr lang="en-US" sz="1700" dirty="0">
              <a:latin typeface="Franklin Gothic Book"/>
            </a:endParaRPr>
          </a:p>
        </p:txBody>
      </p:sp>
    </p:spTree>
    <p:extLst>
      <p:ext uri="{BB962C8B-B14F-4D97-AF65-F5344CB8AC3E}">
        <p14:creationId xmlns:p14="http://schemas.microsoft.com/office/powerpoint/2010/main" val="3828734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533400"/>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983432" y="1477864"/>
            <a:ext cx="9937104" cy="4770537"/>
          </a:xfrm>
          <a:prstGeom prst="rect">
            <a:avLst/>
          </a:prstGeom>
          <a:noFill/>
        </p:spPr>
        <p:txBody>
          <a:bodyPr wrap="square" rtlCol="0">
            <a:spAutoFit/>
          </a:bodyPr>
          <a:lstStyle/>
          <a:p>
            <a:pPr algn="just"/>
            <a:r>
              <a:rPr lang="en-US" sz="1600" b="1" dirty="0">
                <a:latin typeface="Franklin Gothic Book"/>
              </a:rPr>
              <a:t>LEY NO. 57-07 Y REGLAMENTO DE APLICACIÓN</a:t>
            </a:r>
          </a:p>
          <a:p>
            <a:pPr algn="just"/>
            <a:endParaRPr lang="en-US" sz="1600" dirty="0">
              <a:latin typeface="Franklin Gothic Book"/>
            </a:endParaRPr>
          </a:p>
          <a:p>
            <a:pPr algn="just">
              <a:defRPr/>
            </a:pPr>
            <a:r>
              <a:rPr lang="en-US" sz="1600" b="1" dirty="0" err="1">
                <a:latin typeface="Franklin Gothic Book"/>
              </a:rPr>
              <a:t>Ámbito</a:t>
            </a:r>
            <a:r>
              <a:rPr lang="en-US" sz="1600" b="1" dirty="0">
                <a:latin typeface="Franklin Gothic Book"/>
              </a:rPr>
              <a:t> de Aplicación de la Ley. </a:t>
            </a:r>
            <a:r>
              <a:rPr lang="en-US" sz="1600" dirty="0">
                <a:latin typeface="Franklin Gothic Book"/>
              </a:rPr>
              <a:t>(Art. 5 Ley No. 57-07)</a:t>
            </a:r>
          </a:p>
          <a:p>
            <a:pPr lvl="1" algn="just">
              <a:buFont typeface="Wingdings" pitchFamily="2" charset="2"/>
              <a:buChar char="Ø"/>
              <a:defRPr/>
            </a:pPr>
            <a:r>
              <a:rPr lang="es-ES" sz="1600" dirty="0">
                <a:latin typeface="Franklin Gothic Book"/>
              </a:rPr>
              <a:t> Parques eólicos con potencia instalada de hasta 50 MW; </a:t>
            </a:r>
            <a:endParaRPr lang="en-US" sz="1600" dirty="0">
              <a:latin typeface="Franklin Gothic Book"/>
            </a:endParaRPr>
          </a:p>
          <a:p>
            <a:pPr lvl="1" algn="just">
              <a:buFont typeface="Wingdings" pitchFamily="2" charset="2"/>
              <a:buChar char="Ø"/>
              <a:defRPr/>
            </a:pPr>
            <a:r>
              <a:rPr lang="es-ES" sz="1600" dirty="0">
                <a:latin typeface="Franklin Gothic Book"/>
              </a:rPr>
              <a:t> Hidroeléctricas micros y pequeñas con potencia de hasta 5 MW; </a:t>
            </a:r>
            <a:endParaRPr lang="en-US" sz="1600" dirty="0">
              <a:latin typeface="Franklin Gothic Book"/>
            </a:endParaRPr>
          </a:p>
          <a:p>
            <a:pPr lvl="1" algn="just">
              <a:buFont typeface="Wingdings" pitchFamily="2" charset="2"/>
              <a:buChar char="Ø"/>
              <a:defRPr/>
            </a:pPr>
            <a:r>
              <a:rPr lang="es-ES" sz="1600" dirty="0">
                <a:latin typeface="Franklin Gothic Book"/>
              </a:rPr>
              <a:t> Electro-solares (fotovoltaicos) de cualquier tipo y de cualquier nivel de potencia; </a:t>
            </a:r>
            <a:endParaRPr lang="en-US" sz="1600" dirty="0">
              <a:latin typeface="Franklin Gothic Book"/>
            </a:endParaRPr>
          </a:p>
          <a:p>
            <a:pPr lvl="1" algn="just">
              <a:buFont typeface="Wingdings" pitchFamily="2" charset="2"/>
              <a:buChar char="Ø"/>
              <a:defRPr/>
            </a:pPr>
            <a:r>
              <a:rPr lang="en-US" sz="1600" dirty="0">
                <a:latin typeface="Franklin Gothic Book"/>
              </a:rPr>
              <a:t> </a:t>
            </a:r>
            <a:r>
              <a:rPr lang="en-US" sz="1600" dirty="0" err="1">
                <a:latin typeface="Franklin Gothic Book"/>
              </a:rPr>
              <a:t>Termo-solares</a:t>
            </a:r>
            <a:r>
              <a:rPr lang="en-US" sz="1600" dirty="0">
                <a:latin typeface="Franklin Gothic Book"/>
              </a:rPr>
              <a:t> (energía solar </a:t>
            </a:r>
            <a:r>
              <a:rPr lang="en-US" sz="1600" dirty="0" err="1">
                <a:latin typeface="Franklin Gothic Book"/>
              </a:rPr>
              <a:t>concentrada</a:t>
            </a:r>
            <a:r>
              <a:rPr lang="en-US" sz="1600" dirty="0">
                <a:latin typeface="Franklin Gothic Book"/>
              </a:rPr>
              <a:t>) de </a:t>
            </a:r>
            <a:r>
              <a:rPr lang="en-US" sz="1600" dirty="0" err="1">
                <a:latin typeface="Franklin Gothic Book"/>
              </a:rPr>
              <a:t>hasta</a:t>
            </a:r>
            <a:r>
              <a:rPr lang="en-US" sz="1600" dirty="0">
                <a:latin typeface="Franklin Gothic Book"/>
              </a:rPr>
              <a:t> 120 MW de </a:t>
            </a:r>
            <a:r>
              <a:rPr lang="en-US" sz="1600" dirty="0" err="1">
                <a:latin typeface="Franklin Gothic Book"/>
              </a:rPr>
              <a:t>potencia</a:t>
            </a:r>
            <a:r>
              <a:rPr lang="en-US" sz="1600" dirty="0">
                <a:latin typeface="Franklin Gothic Book"/>
              </a:rPr>
              <a:t>; </a:t>
            </a:r>
          </a:p>
          <a:p>
            <a:pPr lvl="1" algn="just">
              <a:buFont typeface="Wingdings" pitchFamily="2" charset="2"/>
              <a:buChar char="Ø"/>
              <a:defRPr/>
            </a:pPr>
            <a:r>
              <a:rPr lang="es-ES" sz="1600" dirty="0">
                <a:latin typeface="Franklin Gothic Book"/>
              </a:rPr>
              <a:t> Centrales eléctricas que generen con biomasa primaria, que pueda utilizarse directamente o tras un proceso de transformación para producir energía (mínimo 60% de la energía primaria), cuya potencia instalada sea de hasta 80 MW por unidad termodinámica o central; </a:t>
            </a:r>
          </a:p>
          <a:p>
            <a:pPr lvl="1" algn="just">
              <a:buFont typeface="Wingdings" pitchFamily="2" charset="2"/>
              <a:buChar char="Ø"/>
              <a:defRPr/>
            </a:pPr>
            <a:r>
              <a:rPr lang="es-ES" sz="1600" dirty="0">
                <a:latin typeface="Franklin Gothic Book"/>
              </a:rPr>
              <a:t> Plantas de producción de </a:t>
            </a:r>
            <a:r>
              <a:rPr lang="es-ES" sz="1600" dirty="0" err="1">
                <a:latin typeface="Franklin Gothic Book"/>
              </a:rPr>
              <a:t>bio</a:t>
            </a:r>
            <a:r>
              <a:rPr lang="es-ES" sz="1600" dirty="0">
                <a:latin typeface="Franklin Gothic Book"/>
              </a:rPr>
              <a:t>-combustibles (destilerías o </a:t>
            </a:r>
            <a:r>
              <a:rPr lang="es-ES" sz="1600" dirty="0" err="1">
                <a:latin typeface="Franklin Gothic Book"/>
              </a:rPr>
              <a:t>bio</a:t>
            </a:r>
            <a:r>
              <a:rPr lang="es-ES" sz="1600" dirty="0">
                <a:latin typeface="Franklin Gothic Book"/>
              </a:rPr>
              <a:t>-refinerías) de cualquier magnitud o volumen de producción; </a:t>
            </a:r>
            <a:endParaRPr lang="en-US" sz="1600" dirty="0">
              <a:latin typeface="Franklin Gothic Book"/>
            </a:endParaRPr>
          </a:p>
          <a:p>
            <a:pPr lvl="1" algn="just">
              <a:buFont typeface="Wingdings" pitchFamily="2" charset="2"/>
              <a:buChar char="Ø"/>
              <a:defRPr/>
            </a:pPr>
            <a:r>
              <a:rPr lang="es-ES" sz="1600" dirty="0">
                <a:latin typeface="Franklin Gothic Book"/>
              </a:rPr>
              <a:t> Fincas Energéticas, plantaciones e infraestructuras agropecuarias o agroindustriales de cualquier magnitud destinadas a la producción de biomasa con destino a consumo energético, de aceites vegetales o de presión para fabricación de biodiesel, así como plantas </a:t>
            </a:r>
            <a:r>
              <a:rPr lang="es-ES" sz="1600" dirty="0" err="1">
                <a:latin typeface="Franklin Gothic Book"/>
              </a:rPr>
              <a:t>hidrolizadoras</a:t>
            </a:r>
            <a:r>
              <a:rPr lang="es-ES" sz="1600" dirty="0">
                <a:latin typeface="Franklin Gothic Book"/>
              </a:rPr>
              <a:t> productoras de licores de azúcares (glucosas, xilosas y otros) para fabricación de etanol carburante y/o para energía y/o </a:t>
            </a:r>
            <a:r>
              <a:rPr lang="es-ES" sz="1600" dirty="0" err="1">
                <a:latin typeface="Franklin Gothic Book"/>
              </a:rPr>
              <a:t>bio</a:t>
            </a:r>
            <a:r>
              <a:rPr lang="es-ES" sz="1600" dirty="0">
                <a:latin typeface="Franklin Gothic Book"/>
              </a:rPr>
              <a:t>-combustibles); </a:t>
            </a:r>
            <a:endParaRPr lang="en-US" sz="1600" dirty="0">
              <a:latin typeface="Franklin Gothic Book"/>
            </a:endParaRPr>
          </a:p>
          <a:p>
            <a:pPr lvl="1" algn="just">
              <a:buFont typeface="Wingdings" pitchFamily="2" charset="2"/>
              <a:buChar char="Ø"/>
              <a:defRPr/>
            </a:pPr>
            <a:r>
              <a:rPr lang="es-ES" sz="1600" dirty="0">
                <a:latin typeface="Franklin Gothic Book"/>
              </a:rPr>
              <a:t> Energías oceánicas de cualquier magnitud; </a:t>
            </a:r>
            <a:endParaRPr lang="en-US" sz="1600" dirty="0">
              <a:latin typeface="Franklin Gothic Book"/>
            </a:endParaRPr>
          </a:p>
          <a:p>
            <a:pPr lvl="1" algn="just">
              <a:buFont typeface="Wingdings" pitchFamily="2" charset="2"/>
              <a:buChar char="Ø"/>
              <a:defRPr/>
            </a:pPr>
            <a:r>
              <a:rPr lang="es-ES" sz="1600" dirty="0">
                <a:latin typeface="Franklin Gothic Book"/>
              </a:rPr>
              <a:t> Termo-solares de media temperatura (agua caliente sanitaria y acondicionamiento de aire) con equipos de absorción para producción de frío</a:t>
            </a:r>
            <a:r>
              <a:rPr lang="en-US" sz="1600" dirty="0">
                <a:latin typeface="Franklin Gothic Book"/>
              </a:rPr>
              <a:t>.</a:t>
            </a:r>
          </a:p>
        </p:txBody>
      </p:sp>
    </p:spTree>
    <p:extLst>
      <p:ext uri="{BB962C8B-B14F-4D97-AF65-F5344CB8AC3E}">
        <p14:creationId xmlns:p14="http://schemas.microsoft.com/office/powerpoint/2010/main" val="3130309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584915"/>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055440" y="1628800"/>
            <a:ext cx="9612560" cy="3662541"/>
          </a:xfrm>
          <a:prstGeom prst="rect">
            <a:avLst/>
          </a:prstGeom>
          <a:noFill/>
        </p:spPr>
        <p:txBody>
          <a:bodyPr wrap="square" rtlCol="0">
            <a:spAutoFit/>
          </a:bodyPr>
          <a:lstStyle/>
          <a:p>
            <a:pPr algn="just"/>
            <a:r>
              <a:rPr lang="en-US" sz="1600" b="1" dirty="0">
                <a:latin typeface="Franklin Gothic Book" pitchFamily="34" charset="0"/>
              </a:rPr>
              <a:t>LEY NO. 57-07 Y REGLAMENTO DE APLICACIÓN</a:t>
            </a:r>
          </a:p>
          <a:p>
            <a:pPr algn="just"/>
            <a:endParaRPr lang="en-US" dirty="0">
              <a:latin typeface="Franklin Gothic Book" pitchFamily="34" charset="0"/>
            </a:endParaRPr>
          </a:p>
          <a:p>
            <a:pPr algn="just">
              <a:buFont typeface="Courier New" pitchFamily="49" charset="0"/>
              <a:buChar char="o"/>
              <a:defRPr/>
            </a:pPr>
            <a:r>
              <a:rPr lang="en-US" b="1" dirty="0">
                <a:latin typeface="Franklin Gothic Book"/>
              </a:rPr>
              <a:t> </a:t>
            </a:r>
            <a:r>
              <a:rPr lang="en-US" b="1" dirty="0" err="1">
                <a:latin typeface="Franklin Gothic Book"/>
              </a:rPr>
              <a:t>Excepciones</a:t>
            </a:r>
            <a:r>
              <a:rPr lang="en-US" b="1" dirty="0">
                <a:latin typeface="Franklin Gothic Book"/>
              </a:rPr>
              <a:t> </a:t>
            </a:r>
            <a:r>
              <a:rPr lang="en-US" b="1" dirty="0" err="1">
                <a:latin typeface="Franklin Gothic Book"/>
              </a:rPr>
              <a:t>Alcance</a:t>
            </a:r>
            <a:r>
              <a:rPr lang="en-US" b="1" dirty="0">
                <a:latin typeface="Franklin Gothic Book"/>
              </a:rPr>
              <a:t> de la Ley.</a:t>
            </a:r>
          </a:p>
          <a:p>
            <a:pPr algn="just">
              <a:buFont typeface="Courier New" pitchFamily="49" charset="0"/>
              <a:buChar char="o"/>
              <a:defRPr/>
            </a:pPr>
            <a:endParaRPr lang="en-US" b="1" dirty="0">
              <a:latin typeface="Franklin Gothic Book"/>
            </a:endParaRPr>
          </a:p>
          <a:p>
            <a:pPr lvl="1" algn="just">
              <a:buFont typeface="Wingdings" pitchFamily="2" charset="2"/>
              <a:buChar char="Ø"/>
              <a:defRPr/>
            </a:pPr>
            <a:r>
              <a:rPr lang="en-US" dirty="0">
                <a:latin typeface="Franklin Gothic Book"/>
              </a:rPr>
              <a:t>Los </a:t>
            </a:r>
            <a:r>
              <a:rPr lang="en-US" dirty="0" err="1">
                <a:latin typeface="Franklin Gothic Book"/>
              </a:rPr>
              <a:t>límites</a:t>
            </a:r>
            <a:r>
              <a:rPr lang="en-US" dirty="0">
                <a:latin typeface="Franklin Gothic Book"/>
              </a:rPr>
              <a:t> de los </a:t>
            </a:r>
            <a:r>
              <a:rPr lang="en-US" dirty="0" err="1">
                <a:latin typeface="Franklin Gothic Book"/>
              </a:rPr>
              <a:t>proyectos</a:t>
            </a:r>
            <a:r>
              <a:rPr lang="en-US" dirty="0">
                <a:latin typeface="Franklin Gothic Book"/>
              </a:rPr>
              <a:t> de </a:t>
            </a:r>
            <a:r>
              <a:rPr lang="en-US" dirty="0" err="1">
                <a:latin typeface="Franklin Gothic Book"/>
              </a:rPr>
              <a:t>energías</a:t>
            </a:r>
            <a:r>
              <a:rPr lang="en-US" dirty="0">
                <a:latin typeface="Franklin Gothic Book"/>
              </a:rPr>
              <a:t> </a:t>
            </a:r>
            <a:r>
              <a:rPr lang="en-US" dirty="0" err="1">
                <a:latin typeface="Franklin Gothic Book"/>
              </a:rPr>
              <a:t>renovales</a:t>
            </a:r>
            <a:r>
              <a:rPr lang="en-US" dirty="0">
                <a:latin typeface="Franklin Gothic Book"/>
              </a:rPr>
              <a:t> </a:t>
            </a:r>
            <a:r>
              <a:rPr lang="en-US" dirty="0" err="1">
                <a:latin typeface="Franklin Gothic Book"/>
              </a:rPr>
              <a:t>pueden</a:t>
            </a:r>
            <a:r>
              <a:rPr lang="en-US" dirty="0">
                <a:latin typeface="Franklin Gothic Book"/>
              </a:rPr>
              <a:t> ser </a:t>
            </a:r>
            <a:r>
              <a:rPr lang="en-US" b="1" u="sng" dirty="0" err="1">
                <a:latin typeface="Franklin Gothic Book"/>
              </a:rPr>
              <a:t>duplicados</a:t>
            </a:r>
            <a:r>
              <a:rPr lang="en-US" dirty="0">
                <a:latin typeface="Franklin Gothic Book"/>
              </a:rPr>
              <a:t>, en </a:t>
            </a:r>
            <a:r>
              <a:rPr lang="en-US" dirty="0" err="1">
                <a:latin typeface="Franklin Gothic Book"/>
              </a:rPr>
              <a:t>caso</a:t>
            </a:r>
            <a:r>
              <a:rPr lang="en-US" dirty="0">
                <a:latin typeface="Franklin Gothic Book"/>
              </a:rPr>
              <a:t> de </a:t>
            </a:r>
            <a:r>
              <a:rPr lang="en-US" dirty="0" err="1">
                <a:latin typeface="Franklin Gothic Book"/>
              </a:rPr>
              <a:t>que</a:t>
            </a:r>
            <a:r>
              <a:rPr lang="en-US" dirty="0">
                <a:latin typeface="Franklin Gothic Book"/>
              </a:rPr>
              <a:t> </a:t>
            </a:r>
            <a:r>
              <a:rPr lang="en-US" dirty="0" err="1">
                <a:latin typeface="Franklin Gothic Book"/>
              </a:rPr>
              <a:t>hayan</a:t>
            </a:r>
            <a:r>
              <a:rPr lang="en-US" dirty="0">
                <a:latin typeface="Franklin Gothic Book"/>
              </a:rPr>
              <a:t> </a:t>
            </a:r>
            <a:r>
              <a:rPr lang="en-US" dirty="0" err="1">
                <a:latin typeface="Franklin Gothic Book"/>
              </a:rPr>
              <a:t>instalado</a:t>
            </a:r>
            <a:r>
              <a:rPr lang="en-US" dirty="0">
                <a:latin typeface="Franklin Gothic Book"/>
              </a:rPr>
              <a:t> al </a:t>
            </a:r>
            <a:r>
              <a:rPr lang="en-US" dirty="0" err="1">
                <a:latin typeface="Franklin Gothic Book"/>
              </a:rPr>
              <a:t>menos</a:t>
            </a:r>
            <a:r>
              <a:rPr lang="en-US" dirty="0">
                <a:latin typeface="Franklin Gothic Book"/>
              </a:rPr>
              <a:t> </a:t>
            </a:r>
            <a:r>
              <a:rPr lang="en-US" b="1" u="sng" dirty="0">
                <a:latin typeface="Franklin Gothic Book"/>
              </a:rPr>
              <a:t>50% de la </a:t>
            </a:r>
            <a:r>
              <a:rPr lang="en-US" b="1" u="sng" dirty="0" err="1">
                <a:latin typeface="Franklin Gothic Book"/>
              </a:rPr>
              <a:t>capacidad</a:t>
            </a:r>
            <a:r>
              <a:rPr lang="en-US" b="1" u="sng" dirty="0">
                <a:latin typeface="Franklin Gothic Book"/>
              </a:rPr>
              <a:t> original</a:t>
            </a:r>
            <a:r>
              <a:rPr lang="en-US" dirty="0">
                <a:latin typeface="Franklin Gothic Book"/>
              </a:rPr>
              <a:t>. </a:t>
            </a:r>
          </a:p>
          <a:p>
            <a:pPr lvl="1" algn="just">
              <a:defRPr/>
            </a:pPr>
            <a:endParaRPr lang="en-US" dirty="0">
              <a:latin typeface="Franklin Gothic Book"/>
            </a:endParaRPr>
          </a:p>
          <a:p>
            <a:pPr lvl="1" algn="just">
              <a:buFont typeface="Wingdings" pitchFamily="2" charset="2"/>
              <a:buChar char="Ø"/>
              <a:defRPr/>
            </a:pPr>
            <a:r>
              <a:rPr lang="en-US" dirty="0">
                <a:latin typeface="Franklin Gothic Book"/>
              </a:rPr>
              <a:t>La Ley </a:t>
            </a:r>
            <a:r>
              <a:rPr lang="en-US" dirty="0" err="1">
                <a:latin typeface="Franklin Gothic Book"/>
              </a:rPr>
              <a:t>establece</a:t>
            </a:r>
            <a:r>
              <a:rPr lang="en-US" dirty="0">
                <a:latin typeface="Franklin Gothic Book"/>
              </a:rPr>
              <a:t> </a:t>
            </a:r>
            <a:r>
              <a:rPr lang="en-US" dirty="0" err="1">
                <a:latin typeface="Franklin Gothic Book"/>
              </a:rPr>
              <a:t>una</a:t>
            </a:r>
            <a:r>
              <a:rPr lang="en-US" dirty="0">
                <a:latin typeface="Franklin Gothic Book"/>
              </a:rPr>
              <a:t> </a:t>
            </a:r>
            <a:r>
              <a:rPr lang="es-ES" dirty="0">
                <a:latin typeface="Franklin Gothic Book"/>
              </a:rPr>
              <a:t>excepción a los Artículos 41 (Párrafo 4to.) y 131 de la Ley General de Electricidad No. 125-01 y sus modificaciones, que establecen un monopolio absoluto a favor del Estado Dominicano, a través de la Empresa </a:t>
            </a:r>
            <a:r>
              <a:rPr lang="es-ES_tradnl" dirty="0">
                <a:latin typeface="Franklin Gothic Book"/>
              </a:rPr>
              <a:t> de Generación Hidroeléctrica Dominicana (EGEHID), para la generación de energía hidroeléctrica; de tal manera que empresas privadas, particulares, cooperativas o asociaciones puedan ser beneficiarios de concesiones para operar hidroeléctricas de hasta 5 MW.</a:t>
            </a:r>
            <a:endParaRPr lang="en-US" dirty="0">
              <a:latin typeface="Franklin Gothic Book" pitchFamily="34" charset="0"/>
            </a:endParaRPr>
          </a:p>
        </p:txBody>
      </p:sp>
    </p:spTree>
    <p:extLst>
      <p:ext uri="{BB962C8B-B14F-4D97-AF65-F5344CB8AC3E}">
        <p14:creationId xmlns:p14="http://schemas.microsoft.com/office/powerpoint/2010/main" val="883835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560343"/>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914400" y="1477864"/>
            <a:ext cx="10058400" cy="4368888"/>
          </a:xfrm>
          <a:prstGeom prst="rect">
            <a:avLst/>
          </a:prstGeom>
          <a:noFill/>
        </p:spPr>
        <p:txBody>
          <a:bodyPr wrap="square" rtlCol="0">
            <a:spAutoFit/>
          </a:bodyPr>
          <a:lstStyle/>
          <a:p>
            <a:pPr algn="just"/>
            <a:r>
              <a:rPr lang="en-US" sz="1600" b="1" dirty="0">
                <a:latin typeface="Franklin Gothic Book" pitchFamily="34" charset="0"/>
              </a:rPr>
              <a:t>LEY NO. 57-07 Y REGLAMENTO DE APLICACIÓN</a:t>
            </a:r>
          </a:p>
          <a:p>
            <a:pPr algn="just"/>
            <a:endParaRPr lang="en-US" dirty="0">
              <a:latin typeface="Franklin Gothic Book" pitchFamily="34" charset="0"/>
            </a:endParaRPr>
          </a:p>
          <a:p>
            <a:pPr>
              <a:buFont typeface="Courier New" pitchFamily="49" charset="0"/>
              <a:buChar char="o"/>
              <a:defRPr/>
            </a:pPr>
            <a:r>
              <a:rPr lang="en-US" b="1" dirty="0">
                <a:latin typeface="Franklin Gothic Book"/>
              </a:rPr>
              <a:t> </a:t>
            </a:r>
            <a:r>
              <a:rPr lang="en-US" b="1" dirty="0" err="1">
                <a:latin typeface="Franklin Gothic Book"/>
              </a:rPr>
              <a:t>Incentivos</a:t>
            </a:r>
            <a:r>
              <a:rPr lang="en-US" b="1" dirty="0">
                <a:latin typeface="Franklin Gothic Book"/>
              </a:rPr>
              <a:t> a </a:t>
            </a:r>
            <a:r>
              <a:rPr lang="en-US" b="1" dirty="0" err="1">
                <a:latin typeface="Franklin Gothic Book"/>
              </a:rPr>
              <a:t>Productores</a:t>
            </a:r>
            <a:r>
              <a:rPr lang="en-US" b="1" dirty="0">
                <a:latin typeface="Franklin Gothic Book"/>
              </a:rPr>
              <a:t> </a:t>
            </a:r>
            <a:r>
              <a:rPr lang="en-US" b="1" dirty="0" err="1">
                <a:latin typeface="Franklin Gothic Book"/>
              </a:rPr>
              <a:t>Energía</a:t>
            </a:r>
            <a:r>
              <a:rPr lang="en-US" b="1" dirty="0">
                <a:latin typeface="Franklin Gothic Book"/>
              </a:rPr>
              <a:t> </a:t>
            </a:r>
            <a:r>
              <a:rPr lang="en-US" b="1" dirty="0" err="1">
                <a:latin typeface="Franklin Gothic Book"/>
              </a:rPr>
              <a:t>Eléctrica</a:t>
            </a:r>
            <a:r>
              <a:rPr lang="en-US" b="1" dirty="0">
                <a:latin typeface="Franklin Gothic Book"/>
              </a:rPr>
              <a:t> </a:t>
            </a:r>
            <a:r>
              <a:rPr lang="en-US" b="1" dirty="0" err="1">
                <a:latin typeface="Franklin Gothic Book"/>
              </a:rPr>
              <a:t>Renovable</a:t>
            </a:r>
            <a:endParaRPr lang="en-US" b="1" dirty="0">
              <a:latin typeface="Franklin Gothic Book"/>
            </a:endParaRPr>
          </a:p>
          <a:p>
            <a:pPr>
              <a:defRPr/>
            </a:pPr>
            <a:r>
              <a:rPr lang="en-US" b="1" dirty="0">
                <a:latin typeface="Franklin Gothic Book"/>
              </a:rPr>
              <a:t> </a:t>
            </a:r>
          </a:p>
          <a:p>
            <a:pPr lvl="1" algn="just">
              <a:lnSpc>
                <a:spcPct val="105000"/>
              </a:lnSpc>
              <a:buFont typeface="Wingdings" pitchFamily="2" charset="2"/>
              <a:buChar char="Ø"/>
              <a:defRPr/>
            </a:pPr>
            <a:r>
              <a:rPr lang="es-ES" dirty="0">
                <a:latin typeface="Franklin Gothic Book"/>
              </a:rPr>
              <a:t> Exención al 100% a la importación de los equipos, maquinarias y accesorios;</a:t>
            </a:r>
          </a:p>
          <a:p>
            <a:pPr lvl="1" algn="just">
              <a:lnSpc>
                <a:spcPct val="105000"/>
              </a:lnSpc>
              <a:buFont typeface="Wingdings" pitchFamily="2" charset="2"/>
              <a:buChar char="Ø"/>
              <a:defRPr/>
            </a:pPr>
            <a:r>
              <a:rPr lang="es-ES" dirty="0">
                <a:latin typeface="Franklin Gothic Book"/>
              </a:rPr>
              <a:t> Exención al 100% a la importación de equipos de transformación, transmisión e interconexión de energía eléctrica al SENI; </a:t>
            </a:r>
          </a:p>
          <a:p>
            <a:pPr lvl="1" algn="just">
              <a:lnSpc>
                <a:spcPct val="105000"/>
              </a:lnSpc>
              <a:buFont typeface="Wingdings" pitchFamily="2" charset="2"/>
              <a:buChar char="Ø"/>
              <a:defRPr/>
            </a:pPr>
            <a:r>
              <a:rPr lang="es-ES" dirty="0">
                <a:latin typeface="Franklin Gothic Book"/>
              </a:rPr>
              <a:t> Exención al 100% del pago del ITBIS y de todos los impuestos a la venta final, para los equipos y materiales necesarios; </a:t>
            </a:r>
          </a:p>
          <a:p>
            <a:pPr lvl="1" algn="just">
              <a:lnSpc>
                <a:spcPct val="105000"/>
              </a:lnSpc>
              <a:buFont typeface="Wingdings" pitchFamily="2" charset="2"/>
              <a:buChar char="Ø"/>
              <a:defRPr/>
            </a:pPr>
            <a:r>
              <a:rPr lang="es-ES" dirty="0">
                <a:latin typeface="Franklin Gothic Book"/>
              </a:rPr>
              <a:t> Artículo 9, Párrafo II de la Ley, ofrece un listado de equipos, partes y sistemas que recibirán exención aduanera inicial. </a:t>
            </a:r>
          </a:p>
          <a:p>
            <a:pPr lvl="1" algn="just">
              <a:lnSpc>
                <a:spcPct val="105000"/>
              </a:lnSpc>
              <a:buFont typeface="Wingdings" pitchFamily="2" charset="2"/>
              <a:buChar char="Ø"/>
              <a:defRPr/>
            </a:pPr>
            <a:r>
              <a:rPr lang="en-US" dirty="0">
                <a:latin typeface="Franklin Gothic Book"/>
              </a:rPr>
              <a:t> La </a:t>
            </a:r>
            <a:r>
              <a:rPr lang="en-US" dirty="0" err="1">
                <a:latin typeface="Franklin Gothic Book"/>
              </a:rPr>
              <a:t>Reforma</a:t>
            </a:r>
            <a:r>
              <a:rPr lang="en-US" dirty="0">
                <a:latin typeface="Franklin Gothic Book"/>
              </a:rPr>
              <a:t> fiscal </a:t>
            </a:r>
            <a:r>
              <a:rPr lang="en-US" dirty="0" err="1">
                <a:latin typeface="Franklin Gothic Book"/>
              </a:rPr>
              <a:t>contenida</a:t>
            </a:r>
            <a:r>
              <a:rPr lang="en-US" dirty="0">
                <a:latin typeface="Franklin Gothic Book"/>
              </a:rPr>
              <a:t> en la Ley No. 253-12, de </a:t>
            </a:r>
            <a:r>
              <a:rPr lang="en-US" dirty="0" err="1">
                <a:latin typeface="Franklin Gothic Book"/>
              </a:rPr>
              <a:t>fecha</a:t>
            </a:r>
            <a:r>
              <a:rPr lang="en-US" dirty="0">
                <a:latin typeface="Franklin Gothic Book"/>
              </a:rPr>
              <a:t> 9 de </a:t>
            </a:r>
            <a:r>
              <a:rPr lang="en-US" dirty="0" err="1">
                <a:latin typeface="Franklin Gothic Book"/>
              </a:rPr>
              <a:t>noviembre</a:t>
            </a:r>
            <a:r>
              <a:rPr lang="en-US" dirty="0">
                <a:latin typeface="Franklin Gothic Book"/>
              </a:rPr>
              <a:t> de 2012 </a:t>
            </a:r>
            <a:r>
              <a:rPr lang="en-US" dirty="0" err="1">
                <a:latin typeface="Franklin Gothic Book"/>
              </a:rPr>
              <a:t>eliminó</a:t>
            </a:r>
            <a:r>
              <a:rPr lang="en-US" dirty="0">
                <a:latin typeface="Franklin Gothic Book"/>
              </a:rPr>
              <a:t> la </a:t>
            </a:r>
            <a:r>
              <a:rPr lang="en-US" dirty="0" err="1">
                <a:latin typeface="Franklin Gothic Book"/>
              </a:rPr>
              <a:t>exencion</a:t>
            </a:r>
            <a:r>
              <a:rPr lang="en-US" dirty="0">
                <a:latin typeface="Franklin Gothic Book"/>
              </a:rPr>
              <a:t> fiscal del 100% del </a:t>
            </a:r>
            <a:r>
              <a:rPr lang="es-ES" b="1" u="sng" dirty="0">
                <a:latin typeface="Franklin Gothic Book"/>
              </a:rPr>
              <a:t>Impuesto Sobre la Renta (ISR)</a:t>
            </a:r>
            <a:r>
              <a:rPr lang="es-ES" dirty="0">
                <a:latin typeface="Franklin Gothic Book"/>
              </a:rPr>
              <a:t> que contenía el Art. 10 de la Ley 57-07, a los ingresos provenientes de</a:t>
            </a:r>
            <a:r>
              <a:rPr lang="en-US" dirty="0">
                <a:latin typeface="Franklin Gothic Book"/>
              </a:rPr>
              <a:t>, a </a:t>
            </a:r>
            <a:r>
              <a:rPr lang="es-ES" dirty="0">
                <a:latin typeface="Franklin Gothic Book"/>
              </a:rPr>
              <a:t>las empresas dedicadas a la producción y venta de energías renovables, equipos, partes y sistemas.</a:t>
            </a:r>
            <a:endParaRPr lang="en-US" dirty="0">
              <a:latin typeface="Franklin Gothic Book" pitchFamily="34" charset="0"/>
            </a:endParaRPr>
          </a:p>
        </p:txBody>
      </p:sp>
    </p:spTree>
    <p:extLst>
      <p:ext uri="{BB962C8B-B14F-4D97-AF65-F5344CB8AC3E}">
        <p14:creationId xmlns:p14="http://schemas.microsoft.com/office/powerpoint/2010/main" val="37957487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487488" y="546279"/>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3" name="Imagen 2">
            <a:extLst>
              <a:ext uri="{FF2B5EF4-FFF2-40B4-BE49-F238E27FC236}">
                <a16:creationId xmlns:a16="http://schemas.microsoft.com/office/drawing/2014/main" id="{7442F03E-FE8D-9B15-BE70-CBC9B643F81B}"/>
              </a:ext>
            </a:extLst>
          </p:cNvPr>
          <p:cNvPicPr>
            <a:picLocks noChangeAspect="1"/>
          </p:cNvPicPr>
          <p:nvPr/>
        </p:nvPicPr>
        <p:blipFill>
          <a:blip r:embed="rId4"/>
          <a:stretch>
            <a:fillRect/>
          </a:stretch>
        </p:blipFill>
        <p:spPr>
          <a:xfrm>
            <a:off x="1127448" y="1007944"/>
            <a:ext cx="9721080" cy="5469056"/>
          </a:xfrm>
          <a:prstGeom prst="rect">
            <a:avLst/>
          </a:prstGeom>
        </p:spPr>
      </p:pic>
    </p:spTree>
    <p:extLst>
      <p:ext uri="{BB962C8B-B14F-4D97-AF65-F5344CB8AC3E}">
        <p14:creationId xmlns:p14="http://schemas.microsoft.com/office/powerpoint/2010/main" val="3621376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487488" y="546279"/>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5" name="Imagen 4">
            <a:extLst>
              <a:ext uri="{FF2B5EF4-FFF2-40B4-BE49-F238E27FC236}">
                <a16:creationId xmlns:a16="http://schemas.microsoft.com/office/drawing/2014/main" id="{698D0826-2658-CAFF-D05D-441DA4CC26BC}"/>
              </a:ext>
            </a:extLst>
          </p:cNvPr>
          <p:cNvPicPr>
            <a:picLocks noChangeAspect="1"/>
          </p:cNvPicPr>
          <p:nvPr/>
        </p:nvPicPr>
        <p:blipFill>
          <a:blip r:embed="rId4"/>
          <a:stretch>
            <a:fillRect/>
          </a:stretch>
        </p:blipFill>
        <p:spPr>
          <a:xfrm>
            <a:off x="1487488" y="1009220"/>
            <a:ext cx="9865096" cy="5467780"/>
          </a:xfrm>
          <a:prstGeom prst="rect">
            <a:avLst/>
          </a:prstGeom>
        </p:spPr>
      </p:pic>
    </p:spTree>
    <p:extLst>
      <p:ext uri="{BB962C8B-B14F-4D97-AF65-F5344CB8AC3E}">
        <p14:creationId xmlns:p14="http://schemas.microsoft.com/office/powerpoint/2010/main" val="44932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487488" y="546279"/>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3" name="Imagen 2">
            <a:extLst>
              <a:ext uri="{FF2B5EF4-FFF2-40B4-BE49-F238E27FC236}">
                <a16:creationId xmlns:a16="http://schemas.microsoft.com/office/drawing/2014/main" id="{6551FD9F-DB67-FAA3-639E-E4AFFE8664EC}"/>
              </a:ext>
            </a:extLst>
          </p:cNvPr>
          <p:cNvPicPr>
            <a:picLocks noChangeAspect="1"/>
          </p:cNvPicPr>
          <p:nvPr/>
        </p:nvPicPr>
        <p:blipFill>
          <a:blip r:embed="rId4"/>
          <a:stretch>
            <a:fillRect/>
          </a:stretch>
        </p:blipFill>
        <p:spPr>
          <a:xfrm>
            <a:off x="1055440" y="1007944"/>
            <a:ext cx="10297144" cy="5469056"/>
          </a:xfrm>
          <a:prstGeom prst="rect">
            <a:avLst/>
          </a:prstGeom>
        </p:spPr>
      </p:pic>
    </p:spTree>
    <p:extLst>
      <p:ext uri="{BB962C8B-B14F-4D97-AF65-F5344CB8AC3E}">
        <p14:creationId xmlns:p14="http://schemas.microsoft.com/office/powerpoint/2010/main" val="42830354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487488" y="546279"/>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5" name="Imagen 4">
            <a:extLst>
              <a:ext uri="{FF2B5EF4-FFF2-40B4-BE49-F238E27FC236}">
                <a16:creationId xmlns:a16="http://schemas.microsoft.com/office/drawing/2014/main" id="{BC4E683D-2D52-A087-D9F4-89BAF7FD2593}"/>
              </a:ext>
            </a:extLst>
          </p:cNvPr>
          <p:cNvPicPr>
            <a:picLocks noChangeAspect="1"/>
          </p:cNvPicPr>
          <p:nvPr/>
        </p:nvPicPr>
        <p:blipFill>
          <a:blip r:embed="rId4"/>
          <a:stretch>
            <a:fillRect/>
          </a:stretch>
        </p:blipFill>
        <p:spPr>
          <a:xfrm>
            <a:off x="1055440" y="1124744"/>
            <a:ext cx="10009112" cy="4968552"/>
          </a:xfrm>
          <a:prstGeom prst="rect">
            <a:avLst/>
          </a:prstGeom>
        </p:spPr>
      </p:pic>
    </p:spTree>
    <p:extLst>
      <p:ext uri="{BB962C8B-B14F-4D97-AF65-F5344CB8AC3E}">
        <p14:creationId xmlns:p14="http://schemas.microsoft.com/office/powerpoint/2010/main" val="2947516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559158"/>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99456" y="1301812"/>
            <a:ext cx="9289032" cy="5570756"/>
          </a:xfrm>
          <a:prstGeom prst="rect">
            <a:avLst/>
          </a:prstGeom>
          <a:noFill/>
        </p:spPr>
        <p:txBody>
          <a:bodyPr wrap="square" rtlCol="0">
            <a:spAutoFit/>
          </a:bodyPr>
          <a:lstStyle/>
          <a:p>
            <a:pPr algn="just"/>
            <a:r>
              <a:rPr lang="en-US" b="1" dirty="0">
                <a:latin typeface="Franklin Gothic Book"/>
              </a:rPr>
              <a:t>CARACTERÍSTICAS GENERALES</a:t>
            </a:r>
          </a:p>
          <a:p>
            <a:pPr algn="just"/>
            <a:endParaRPr lang="en-US" dirty="0">
              <a:latin typeface="Franklin Gothic Book"/>
            </a:endParaRPr>
          </a:p>
          <a:p>
            <a:pPr algn="just">
              <a:buFont typeface="Wingdings" pitchFamily="2" charset="2"/>
              <a:buChar char="Ø"/>
              <a:defRPr/>
            </a:pPr>
            <a:r>
              <a:rPr lang="en-US" dirty="0">
                <a:latin typeface="Franklin Gothic Book"/>
                <a:ea typeface="ＭＳ Ｐゴシック" charset="-128"/>
              </a:rPr>
              <a:t> </a:t>
            </a:r>
            <a:r>
              <a:rPr lang="es-DO" dirty="0">
                <a:latin typeface="Franklin Gothic Book"/>
                <a:ea typeface="ＭＳ Ｐゴシック" charset="-128"/>
              </a:rPr>
              <a:t>No tienen que formular ofertas al MEM.</a:t>
            </a:r>
          </a:p>
          <a:p>
            <a:pPr algn="just">
              <a:buFont typeface="Wingdings" pitchFamily="2" charset="2"/>
              <a:buChar char="Ø"/>
              <a:defRPr/>
            </a:pPr>
            <a:endParaRPr lang="es-DO" dirty="0">
              <a:latin typeface="Franklin Gothic Book"/>
              <a:ea typeface="ＭＳ Ｐゴシック" charset="-128"/>
            </a:endParaRPr>
          </a:p>
          <a:p>
            <a:pPr algn="just">
              <a:buFont typeface="Wingdings" pitchFamily="2" charset="2"/>
              <a:buChar char="Ø"/>
              <a:defRPr/>
            </a:pPr>
            <a:r>
              <a:rPr lang="es-DO" dirty="0">
                <a:latin typeface="Franklin Gothic Book"/>
                <a:ea typeface="ＭＳ Ｐゴシック" charset="-128"/>
              </a:rPr>
              <a:t> Prioridad de despacho la energía eléctrica producida. </a:t>
            </a:r>
          </a:p>
          <a:p>
            <a:pPr algn="just">
              <a:buFont typeface="Wingdings" pitchFamily="2" charset="2"/>
              <a:buChar char="Ø"/>
              <a:defRPr/>
            </a:pPr>
            <a:endParaRPr lang="es-DO" dirty="0">
              <a:latin typeface="Franklin Gothic Book"/>
              <a:ea typeface="ＭＳ Ｐゴシック" charset="-128"/>
            </a:endParaRPr>
          </a:p>
          <a:p>
            <a:pPr algn="just">
              <a:buFont typeface="Wingdings" pitchFamily="2" charset="2"/>
              <a:buChar char="Ø"/>
              <a:defRPr/>
            </a:pPr>
            <a:r>
              <a:rPr lang="es-DO" dirty="0">
                <a:latin typeface="Franklin Gothic Book"/>
                <a:ea typeface="ＭＳ Ｐゴシック" charset="-128"/>
              </a:rPr>
              <a:t> Peaje de transmisión y distribución reducido.</a:t>
            </a:r>
          </a:p>
          <a:p>
            <a:pPr algn="just">
              <a:buFont typeface="Wingdings" pitchFamily="2" charset="2"/>
              <a:buChar char="Ø"/>
              <a:defRPr/>
            </a:pPr>
            <a:endParaRPr lang="es-DO" dirty="0">
              <a:latin typeface="Franklin Gothic Book"/>
              <a:ea typeface="ＭＳ Ｐゴシック" charset="-128"/>
            </a:endParaRPr>
          </a:p>
          <a:p>
            <a:pPr algn="just">
              <a:buFont typeface="Wingdings" pitchFamily="2" charset="2"/>
              <a:buChar char="Ø"/>
              <a:defRPr/>
            </a:pPr>
            <a:r>
              <a:rPr lang="es-DO" dirty="0">
                <a:latin typeface="Franklin Gothic Book"/>
                <a:ea typeface="ＭＳ Ｐゴシック" charset="-128"/>
              </a:rPr>
              <a:t> Productores de </a:t>
            </a:r>
            <a:r>
              <a:rPr lang="es-ES" dirty="0">
                <a:latin typeface="Franklin Gothic Book"/>
                <a:ea typeface="ＭＳ Ｐゴシック" charset="-128"/>
              </a:rPr>
              <a:t>energías renovables, tienen el derecho de vender la energía eléctrica a las empresas distribuidoras o cualquier Agente del MEM, al costo marginal del mercado, complementado por una prima o incentivo de compensación. </a:t>
            </a:r>
          </a:p>
          <a:p>
            <a:pPr algn="just">
              <a:buFont typeface="Wingdings" pitchFamily="2" charset="2"/>
              <a:buChar char="Ø"/>
              <a:defRPr/>
            </a:pPr>
            <a:endParaRPr lang="es-ES" dirty="0">
              <a:latin typeface="Franklin Gothic Book"/>
              <a:ea typeface="ＭＳ Ｐゴシック" charset="-128"/>
            </a:endParaRPr>
          </a:p>
          <a:p>
            <a:pPr algn="just">
              <a:buFont typeface="Wingdings" pitchFamily="2" charset="2"/>
              <a:buChar char="Ø"/>
              <a:defRPr/>
            </a:pPr>
            <a:r>
              <a:rPr lang="es-ES" dirty="0">
                <a:latin typeface="Franklin Gothic Book"/>
                <a:ea typeface="ＭＳ Ｐゴシック" charset="-128"/>
              </a:rPr>
              <a:t> las empresas distribuidoras, podrán suscribir un PPA con todos los proyectos de energías renovables.  </a:t>
            </a:r>
          </a:p>
          <a:p>
            <a:pPr algn="just">
              <a:defRPr/>
            </a:pPr>
            <a:endParaRPr lang="es-ES" dirty="0">
              <a:latin typeface="Franklin Gothic Book"/>
              <a:ea typeface="ＭＳ Ｐゴシック" charset="-128"/>
            </a:endParaRPr>
          </a:p>
          <a:p>
            <a:pPr algn="just">
              <a:buFont typeface="Wingdings" pitchFamily="2" charset="2"/>
              <a:buChar char="Ø"/>
              <a:defRPr/>
            </a:pPr>
            <a:r>
              <a:rPr lang="es-ES" dirty="0">
                <a:latin typeface="Franklin Gothic Book"/>
                <a:ea typeface="ＭＳ Ｐゴシック" charset="-128"/>
              </a:rPr>
              <a:t> Precio determinado por el costo marginal más la prima.</a:t>
            </a:r>
          </a:p>
          <a:p>
            <a:pPr algn="just">
              <a:buFont typeface="Wingdings" pitchFamily="2" charset="2"/>
              <a:buChar char="Ø"/>
              <a:defRPr/>
            </a:pPr>
            <a:endParaRPr lang="es-ES" dirty="0">
              <a:latin typeface="Franklin Gothic Book"/>
              <a:ea typeface="ＭＳ Ｐゴシック" charset="-128"/>
            </a:endParaRPr>
          </a:p>
          <a:p>
            <a:pPr algn="just">
              <a:buFont typeface="Wingdings" pitchFamily="2" charset="2"/>
              <a:buChar char="Ø"/>
              <a:defRPr/>
            </a:pPr>
            <a:r>
              <a:rPr lang="es-ES" dirty="0">
                <a:latin typeface="Franklin Gothic Book"/>
                <a:ea typeface="ＭＳ Ｐゴシック" charset="-128"/>
              </a:rPr>
              <a:t> Cuota mínima de Mercado Garantizada. </a:t>
            </a:r>
          </a:p>
          <a:p>
            <a:pPr algn="just">
              <a:defRPr/>
            </a:pPr>
            <a:endParaRPr lang="en-US" sz="1600" dirty="0">
              <a:latin typeface="Franklin Gothic Book"/>
              <a:ea typeface="ＭＳ Ｐゴシック" charset="-128"/>
            </a:endParaRPr>
          </a:p>
          <a:p>
            <a:pPr algn="just"/>
            <a:endParaRPr lang="en-US" sz="1600" dirty="0">
              <a:latin typeface="Franklin Gothic Book"/>
            </a:endParaRPr>
          </a:p>
        </p:txBody>
      </p:sp>
    </p:spTree>
    <p:extLst>
      <p:ext uri="{BB962C8B-B14F-4D97-AF65-F5344CB8AC3E}">
        <p14:creationId xmlns:p14="http://schemas.microsoft.com/office/powerpoint/2010/main" val="3167809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559496" y="607367"/>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447800" y="1477863"/>
            <a:ext cx="9753600" cy="3416320"/>
          </a:xfrm>
          <a:prstGeom prst="rect">
            <a:avLst/>
          </a:prstGeom>
          <a:noFill/>
        </p:spPr>
        <p:txBody>
          <a:bodyPr wrap="square" rtlCol="0">
            <a:spAutoFit/>
          </a:bodyPr>
          <a:lstStyle/>
          <a:p>
            <a:pPr algn="just"/>
            <a:r>
              <a:rPr lang="en-US" b="1" dirty="0">
                <a:latin typeface="Franklin Gothic Book"/>
              </a:rPr>
              <a:t>CONCESIONES</a:t>
            </a:r>
          </a:p>
          <a:p>
            <a:pPr algn="just"/>
            <a:endParaRPr lang="en-US" dirty="0">
              <a:latin typeface="Franklin Gothic Book"/>
              <a:ea typeface="ＭＳ Ｐゴシック" charset="-128"/>
            </a:endParaRPr>
          </a:p>
          <a:p>
            <a:pPr algn="just"/>
            <a:r>
              <a:rPr lang="es-ES" dirty="0">
                <a:latin typeface="Franklin Gothic Book"/>
                <a:ea typeface="ＭＳ Ｐゴシック" charset="-128"/>
              </a:rPr>
              <a:t>Los interesados en beneficiarse de los incentivos de la Ley No. 57-07, deben obtener una (i) Concesión Provisional y una (</a:t>
            </a:r>
            <a:r>
              <a:rPr lang="es-ES" dirty="0" err="1">
                <a:latin typeface="Franklin Gothic Book"/>
                <a:ea typeface="ＭＳ Ｐゴシック" charset="-128"/>
              </a:rPr>
              <a:t>ii</a:t>
            </a:r>
            <a:r>
              <a:rPr lang="es-ES" dirty="0">
                <a:latin typeface="Franklin Gothic Book"/>
                <a:ea typeface="ＭＳ Ｐゴシック" charset="-128"/>
              </a:rPr>
              <a:t>) Concesión Definitiva e inscripción en el Registro de Instalaciones de Producción en Régimen Especial.</a:t>
            </a:r>
          </a:p>
          <a:p>
            <a:pPr algn="just"/>
            <a:endParaRPr lang="es-ES" dirty="0">
              <a:latin typeface="Franklin Gothic Book"/>
              <a:ea typeface="ＭＳ Ｐゴシック" charset="-128"/>
            </a:endParaRPr>
          </a:p>
          <a:p>
            <a:pPr algn="just"/>
            <a:r>
              <a:rPr lang="es-ES" dirty="0">
                <a:latin typeface="Franklin Gothic Book"/>
                <a:ea typeface="ＭＳ Ｐゴシック" charset="-128"/>
              </a:rPr>
              <a:t>El requerimiento de ambas concesiones se realiza ante la </a:t>
            </a:r>
            <a:r>
              <a:rPr lang="es-ES" b="1" dirty="0">
                <a:latin typeface="Franklin Gothic Book"/>
                <a:ea typeface="ＭＳ Ｐゴシック" charset="-128"/>
              </a:rPr>
              <a:t>Comisión Nacional de Energía (CNE)</a:t>
            </a:r>
            <a:r>
              <a:rPr lang="es-ES" dirty="0">
                <a:latin typeface="Franklin Gothic Book"/>
                <a:ea typeface="ＭＳ Ｐゴシック" charset="-128"/>
              </a:rPr>
              <a:t>. Los requisitos para cada tipo de proyecto, están detallados en el Reglamento de la Ley No. 57-07</a:t>
            </a:r>
            <a:r>
              <a:rPr lang="en-US" dirty="0">
                <a:latin typeface="Franklin Gothic Book"/>
                <a:ea typeface="ＭＳ Ｐゴシック" charset="-128"/>
              </a:rPr>
              <a:t>.</a:t>
            </a:r>
          </a:p>
          <a:p>
            <a:pPr algn="just"/>
            <a:endParaRPr lang="en-US" dirty="0">
              <a:latin typeface="Franklin Gothic Book"/>
              <a:ea typeface="ＭＳ Ｐゴシック" charset="-128"/>
            </a:endParaRPr>
          </a:p>
          <a:p>
            <a:pPr algn="just"/>
            <a:r>
              <a:rPr lang="es-ES" dirty="0">
                <a:latin typeface="Franklin Gothic Book"/>
                <a:ea typeface="ＭＳ Ｐゴシック" charset="-128"/>
              </a:rPr>
              <a:t>Los interesados deben acreditar las condiciones técnicas, de protección al medio ambiente y de seguridad de las instalaciones e igualmente deben mostrar evidencia de poseer la capacidad legal, técnica y económica para el desarrollo y operación del proyecto que proponen. </a:t>
            </a:r>
          </a:p>
        </p:txBody>
      </p:sp>
    </p:spTree>
    <p:extLst>
      <p:ext uri="{BB962C8B-B14F-4D97-AF65-F5344CB8AC3E}">
        <p14:creationId xmlns:p14="http://schemas.microsoft.com/office/powerpoint/2010/main" val="531623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493750"/>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TÍTULOS HABILITANTES</a:t>
            </a:r>
          </a:p>
        </p:txBody>
      </p:sp>
      <p:sp>
        <p:nvSpPr>
          <p:cNvPr id="7" name="TextBox 6"/>
          <p:cNvSpPr txBox="1"/>
          <p:nvPr/>
        </p:nvSpPr>
        <p:spPr>
          <a:xfrm>
            <a:off x="1415480" y="1072630"/>
            <a:ext cx="9289032" cy="800219"/>
          </a:xfrm>
          <a:prstGeom prst="rect">
            <a:avLst/>
          </a:prstGeom>
          <a:noFill/>
        </p:spPr>
        <p:txBody>
          <a:bodyPr wrap="square" rtlCol="0">
            <a:spAutoFit/>
          </a:bodyPr>
          <a:lstStyle/>
          <a:p>
            <a:r>
              <a:rPr lang="en-US" sz="1700" b="1" dirty="0">
                <a:latin typeface="Franklin Gothic Book"/>
              </a:rPr>
              <a:t>CONCESIONES PROVISIONALES LEY 57-07</a:t>
            </a:r>
          </a:p>
          <a:p>
            <a:pPr marL="0" lvl="1" algn="just">
              <a:defRPr/>
            </a:pPr>
            <a:endParaRPr lang="es-ES" sz="1700" dirty="0">
              <a:latin typeface="Franklin Gothic Book"/>
              <a:ea typeface="ＭＳ Ｐゴシック" charset="-128"/>
            </a:endParaRPr>
          </a:p>
          <a:p>
            <a:pPr marL="0" lvl="1" algn="just">
              <a:defRPr/>
            </a:pPr>
            <a:endParaRPr lang="es-ES" sz="1200" dirty="0">
              <a:latin typeface="Franklin Gothic Book"/>
              <a:ea typeface="ＭＳ Ｐゴシック" charset="-128"/>
              <a:cs typeface="Arial" charset="0"/>
            </a:endParaRPr>
          </a:p>
        </p:txBody>
      </p:sp>
      <p:graphicFrame>
        <p:nvGraphicFramePr>
          <p:cNvPr id="2" name="Diagrama 1"/>
          <p:cNvGraphicFramePr/>
          <p:nvPr/>
        </p:nvGraphicFramePr>
        <p:xfrm>
          <a:off x="407368" y="620688"/>
          <a:ext cx="11305256" cy="5687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p:cNvSpPr txBox="1"/>
          <p:nvPr/>
        </p:nvSpPr>
        <p:spPr>
          <a:xfrm>
            <a:off x="1415480" y="5661248"/>
            <a:ext cx="9865096" cy="861774"/>
          </a:xfrm>
          <a:prstGeom prst="rect">
            <a:avLst/>
          </a:prstGeom>
          <a:noFill/>
        </p:spPr>
        <p:txBody>
          <a:bodyPr wrap="square" rtlCol="0">
            <a:spAutoFit/>
          </a:bodyPr>
          <a:lstStyle/>
          <a:p>
            <a:pPr algn="just"/>
            <a:r>
              <a:rPr lang="es-DO" dirty="0"/>
              <a:t>*</a:t>
            </a:r>
            <a:r>
              <a:rPr lang="es-DO" sz="1600" dirty="0"/>
              <a:t>En caso de respuesta negativa a una solicitud de concesión provisional se puede interponer recurso de reconsideración dentro de los 15 días siguientes a la notificación de la Resolución.  La CNE tiene plazo de 2 meses para responder.</a:t>
            </a:r>
          </a:p>
        </p:txBody>
      </p:sp>
    </p:spTree>
    <p:extLst>
      <p:ext uri="{BB962C8B-B14F-4D97-AF65-F5344CB8AC3E}">
        <p14:creationId xmlns:p14="http://schemas.microsoft.com/office/powerpoint/2010/main" val="3297835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493750"/>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TÍTULOS HABILITANTES</a:t>
            </a:r>
          </a:p>
        </p:txBody>
      </p:sp>
      <p:sp>
        <p:nvSpPr>
          <p:cNvPr id="7" name="TextBox 6"/>
          <p:cNvSpPr txBox="1"/>
          <p:nvPr/>
        </p:nvSpPr>
        <p:spPr>
          <a:xfrm>
            <a:off x="1415480" y="1072630"/>
            <a:ext cx="9289032" cy="800219"/>
          </a:xfrm>
          <a:prstGeom prst="rect">
            <a:avLst/>
          </a:prstGeom>
          <a:noFill/>
        </p:spPr>
        <p:txBody>
          <a:bodyPr wrap="square" rtlCol="0">
            <a:spAutoFit/>
          </a:bodyPr>
          <a:lstStyle/>
          <a:p>
            <a:r>
              <a:rPr lang="en-US" sz="1700" b="1" dirty="0">
                <a:latin typeface="Franklin Gothic Book"/>
              </a:rPr>
              <a:t>CONCESIONES DEFINITIVAS LEY 57-07</a:t>
            </a:r>
          </a:p>
          <a:p>
            <a:pPr marL="0" lvl="1" algn="just">
              <a:defRPr/>
            </a:pPr>
            <a:endParaRPr lang="es-ES" sz="1700" dirty="0">
              <a:latin typeface="Franklin Gothic Book"/>
              <a:ea typeface="ＭＳ Ｐゴシック" charset="-128"/>
            </a:endParaRPr>
          </a:p>
          <a:p>
            <a:pPr marL="0" lvl="1" algn="just">
              <a:defRPr/>
            </a:pPr>
            <a:endParaRPr lang="es-ES" sz="1200" dirty="0">
              <a:latin typeface="Franklin Gothic Book"/>
              <a:ea typeface="ＭＳ Ｐゴシック" charset="-128"/>
              <a:cs typeface="Arial" charset="0"/>
            </a:endParaRPr>
          </a:p>
        </p:txBody>
      </p:sp>
      <p:graphicFrame>
        <p:nvGraphicFramePr>
          <p:cNvPr id="2" name="Diagrama 1"/>
          <p:cNvGraphicFramePr/>
          <p:nvPr/>
        </p:nvGraphicFramePr>
        <p:xfrm>
          <a:off x="479376" y="835878"/>
          <a:ext cx="11305256" cy="56871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p:cNvSpPr txBox="1"/>
          <p:nvPr/>
        </p:nvSpPr>
        <p:spPr>
          <a:xfrm>
            <a:off x="911424" y="5661248"/>
            <a:ext cx="10657184" cy="1107996"/>
          </a:xfrm>
          <a:prstGeom prst="rect">
            <a:avLst/>
          </a:prstGeom>
          <a:noFill/>
        </p:spPr>
        <p:txBody>
          <a:bodyPr wrap="square" rtlCol="0">
            <a:spAutoFit/>
          </a:bodyPr>
          <a:lstStyle/>
          <a:p>
            <a:pPr algn="just"/>
            <a:r>
              <a:rPr lang="es-DO" dirty="0"/>
              <a:t>*Recursos:</a:t>
            </a:r>
          </a:p>
          <a:p>
            <a:pPr algn="just"/>
            <a:r>
              <a:rPr lang="es-DO" sz="1600" dirty="0"/>
              <a:t>Las Resoluciones de la SIE pueden ser recurridas en reconsideración dentro de los 10 días hábiles de la notificación, y en jerárquico ante la CNE dentro de 10 días francos de a partir de la reconsiderada.</a:t>
            </a:r>
          </a:p>
          <a:p>
            <a:pPr algn="just"/>
            <a:r>
              <a:rPr lang="es-DO" sz="1600" dirty="0"/>
              <a:t>Las decisiones de la CNE pueden ser recurridas ante el TSA en el plazo de 30 días, contados a partir de la notificación.</a:t>
            </a:r>
          </a:p>
        </p:txBody>
      </p:sp>
    </p:spTree>
    <p:extLst>
      <p:ext uri="{BB962C8B-B14F-4D97-AF65-F5344CB8AC3E}">
        <p14:creationId xmlns:p14="http://schemas.microsoft.com/office/powerpoint/2010/main" val="4382767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5560" y="607367"/>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343472" y="1628800"/>
            <a:ext cx="9073007" cy="4016484"/>
          </a:xfrm>
          <a:prstGeom prst="rect">
            <a:avLst/>
          </a:prstGeom>
          <a:noFill/>
        </p:spPr>
        <p:txBody>
          <a:bodyPr wrap="square" rtlCol="0">
            <a:spAutoFit/>
          </a:bodyPr>
          <a:lstStyle/>
          <a:p>
            <a:pPr algn="just"/>
            <a:r>
              <a:rPr lang="en-US" sz="1700" b="1" dirty="0">
                <a:latin typeface="Franklin Gothic Book"/>
              </a:rPr>
              <a:t>DERECHOS DE LOS CONCESIONARIOS</a:t>
            </a:r>
          </a:p>
          <a:p>
            <a:pPr algn="just"/>
            <a:endParaRPr lang="en-US" sz="1700" dirty="0">
              <a:latin typeface="Franklin Gothic Book"/>
              <a:ea typeface="ＭＳ Ｐゴシック" charset="-128"/>
            </a:endParaRPr>
          </a:p>
          <a:p>
            <a:pPr algn="just"/>
            <a:r>
              <a:rPr lang="es-ES" sz="1700" dirty="0">
                <a:latin typeface="Franklin Gothic Book"/>
                <a:ea typeface="ＭＳ Ｐゴシック" charset="-128"/>
              </a:rPr>
              <a:t>Los productores de energía eléctrica a partir de energías renovables en sus relaciones con las empresas distribuidoras, tendrán los siguientes derechos: </a:t>
            </a:r>
          </a:p>
          <a:p>
            <a:pPr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A conectar en paralelo su grupo o grupos generadores a la red de la compañía distribuidora y de transmisión; </a:t>
            </a:r>
          </a:p>
          <a:p>
            <a:pPr lvl="1" algn="just">
              <a:buFont typeface="Wingdings" pitchFamily="2" charset="2"/>
              <a:buChar char="Ø"/>
            </a:pPr>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A transferir al sistema, a través de la distribuidora, su producción o excedentes de energía; </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Percibir el precio del mercado mayorista más los incentivos previstos;</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Al reembolso de costos incurridos en la instalación de líneas y equipos de interconexión, para transportar la energía producida por ellos, hasta conectar con las distribuidoras  (además de la ETED) para abastecer a los puntos de consumo. </a:t>
            </a:r>
          </a:p>
        </p:txBody>
      </p:sp>
    </p:spTree>
    <p:extLst>
      <p:ext uri="{BB962C8B-B14F-4D97-AF65-F5344CB8AC3E}">
        <p14:creationId xmlns:p14="http://schemas.microsoft.com/office/powerpoint/2010/main" val="35610419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676400" y="566187"/>
            <a:ext cx="5410200" cy="461665"/>
          </a:xfrm>
          <a:prstGeom prst="rect">
            <a:avLst/>
          </a:prstGeom>
          <a:noFill/>
          <a:ln w="9525">
            <a:noFill/>
            <a:miter lim="800000"/>
            <a:headEnd/>
            <a:tailEnd/>
          </a:ln>
        </p:spPr>
        <p:txBody>
          <a:bodyPr wrap="square" anchor="ctr">
            <a:spAutoFit/>
          </a:bodyPr>
          <a:lstStyle/>
          <a:p>
            <a:pPr lvl="0"/>
            <a:r>
              <a:rPr lang="en-US" sz="2400" b="1" dirty="0">
                <a:solidFill>
                  <a:srgbClr val="003D8B"/>
                </a:solidFill>
                <a:latin typeface="Franklin Gothic Book"/>
                <a:ea typeface="Times New Roman" pitchFamily="18" charset="0"/>
                <a:cs typeface="Arial" pitchFamily="34" charset="0"/>
              </a:rPr>
              <a:t>ENERGÍAS RENOVABLES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343472" y="1412776"/>
            <a:ext cx="9145016" cy="4785926"/>
          </a:xfrm>
          <a:prstGeom prst="rect">
            <a:avLst/>
          </a:prstGeom>
          <a:noFill/>
        </p:spPr>
        <p:txBody>
          <a:bodyPr wrap="square" rtlCol="0">
            <a:spAutoFit/>
          </a:bodyPr>
          <a:lstStyle/>
          <a:p>
            <a:pPr algn="just"/>
            <a:r>
              <a:rPr lang="en-US" sz="1700" b="1" dirty="0">
                <a:latin typeface="Franklin Gothic Book"/>
              </a:rPr>
              <a:t>OBLIGACIONES DE LOS CONCESIONARIOS</a:t>
            </a:r>
          </a:p>
          <a:p>
            <a:pPr algn="just"/>
            <a:endParaRPr lang="en-US" sz="1700" dirty="0">
              <a:latin typeface="Franklin Gothic Book"/>
              <a:ea typeface="ＭＳ Ｐゴシック" charset="-128"/>
            </a:endParaRPr>
          </a:p>
          <a:p>
            <a:pPr algn="just"/>
            <a:r>
              <a:rPr lang="es-ES" sz="1700" dirty="0">
                <a:latin typeface="Franklin Gothic Book"/>
                <a:ea typeface="ＭＳ Ｐゴシック" charset="-128"/>
              </a:rPr>
              <a:t>Los generadores de energía eléctrica a partir de energías renovables en sus relaciones con las empresas distribuidoras, tendrá las siguientes obligaciones: </a:t>
            </a:r>
          </a:p>
          <a:p>
            <a:pPr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Cumplir con las normas técnicas de generación, transporte y gestión técnica del sistema; </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Adoptar las normas de seguridad, reglamentos técnicos y de homologación y certificación de las instalaciones e instrumentos que se establezcan; </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Abstenerse de ceder a consumidores finales los excedentes de energía eléctrica no consumida, si no cuenta con una aprobación específica por parte de la SIE; </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Facilitar a la administración información sobre producción, consumo, venta de energía y otros extremos que se establezcan;  </a:t>
            </a:r>
          </a:p>
          <a:p>
            <a:pPr lvl="1" algn="just"/>
            <a:endParaRPr lang="es-ES" sz="1700" dirty="0">
              <a:latin typeface="Franklin Gothic Book"/>
              <a:ea typeface="ＭＳ Ｐゴシック" charset="-128"/>
            </a:endParaRPr>
          </a:p>
          <a:p>
            <a:pPr lvl="1" algn="just">
              <a:buFont typeface="Wingdings" pitchFamily="2" charset="2"/>
              <a:buChar char="Ø"/>
            </a:pPr>
            <a:r>
              <a:rPr lang="es-ES" sz="1700" dirty="0">
                <a:latin typeface="Franklin Gothic Book"/>
                <a:ea typeface="ＭＳ Ｐゴシック" charset="-128"/>
              </a:rPr>
              <a:t> Cumplir con las normas sobre permisos y estudios ambientales.</a:t>
            </a:r>
          </a:p>
          <a:p>
            <a:pPr lvl="1" algn="just"/>
            <a:r>
              <a:rPr lang="es-ES" sz="1600" dirty="0">
                <a:latin typeface="Franklin Gothic Book"/>
                <a:ea typeface="ＭＳ Ｐゴシック" charset="-128"/>
              </a:rPr>
              <a:t> </a:t>
            </a:r>
          </a:p>
        </p:txBody>
      </p:sp>
    </p:spTree>
    <p:extLst>
      <p:ext uri="{BB962C8B-B14F-4D97-AF65-F5344CB8AC3E}">
        <p14:creationId xmlns:p14="http://schemas.microsoft.com/office/powerpoint/2010/main" val="445211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2133600" y="685800"/>
            <a:ext cx="4267200" cy="523220"/>
          </a:xfrm>
          <a:prstGeom prst="rect">
            <a:avLst/>
          </a:prstGeom>
          <a:noFill/>
          <a:ln w="9525">
            <a:noFill/>
            <a:miter lim="800000"/>
            <a:headEnd/>
            <a:tailEnd/>
          </a:ln>
        </p:spPr>
        <p:txBody>
          <a:bodyPr wrap="square" anchor="ctr">
            <a:spAutoFit/>
          </a:bodyPr>
          <a:lstStyle/>
          <a:p>
            <a:pPr lvl="0"/>
            <a:r>
              <a:rPr lang="en-US" sz="2800" b="1" dirty="0">
                <a:solidFill>
                  <a:srgbClr val="003D8B"/>
                </a:solidFill>
                <a:latin typeface="Franklin Gothic Book"/>
                <a:ea typeface="Times New Roman" pitchFamily="18" charset="0"/>
                <a:cs typeface="Arial" pitchFamily="34" charset="0"/>
              </a:rPr>
              <a:t>CONTENIDO</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2" name="Group 66"/>
          <p:cNvGrpSpPr>
            <a:grpSpLocks/>
          </p:cNvGrpSpPr>
          <p:nvPr/>
        </p:nvGrpSpPr>
        <p:grpSpPr bwMode="auto">
          <a:xfrm>
            <a:off x="2159449" y="1252441"/>
            <a:ext cx="6796088" cy="530225"/>
            <a:chOff x="1239" y="1296"/>
            <a:chExt cx="4281" cy="334"/>
          </a:xfrm>
        </p:grpSpPr>
        <p:sp>
          <p:nvSpPr>
            <p:cNvPr id="1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3" name="Group 68"/>
            <p:cNvGrpSpPr>
              <a:grpSpLocks/>
            </p:cNvGrpSpPr>
            <p:nvPr/>
          </p:nvGrpSpPr>
          <p:grpSpPr bwMode="auto">
            <a:xfrm>
              <a:off x="1239" y="1515"/>
              <a:ext cx="115" cy="115"/>
              <a:chOff x="1239" y="1515"/>
              <a:chExt cx="115" cy="115"/>
            </a:xfrm>
          </p:grpSpPr>
          <p:sp>
            <p:nvSpPr>
              <p:cNvPr id="22"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23"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21" name="Text Box 71"/>
            <p:cNvSpPr txBox="1">
              <a:spLocks noChangeArrowheads="1"/>
            </p:cNvSpPr>
            <p:nvPr/>
          </p:nvSpPr>
          <p:spPr bwMode="auto">
            <a:xfrm>
              <a:off x="1488" y="1296"/>
              <a:ext cx="1138"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1. </a:t>
              </a:r>
              <a:r>
                <a:rPr lang="en-US" sz="2000" b="1" dirty="0" err="1">
                  <a:solidFill>
                    <a:schemeClr val="bg1">
                      <a:lumMod val="65000"/>
                    </a:schemeClr>
                  </a:solidFill>
                  <a:latin typeface="Franklin Gothic Book"/>
                  <a:ea typeface="Batang" pitchFamily="18" charset="-127"/>
                </a:rPr>
                <a:t>Introducción</a:t>
              </a:r>
              <a:endParaRPr lang="en-US" sz="2000" b="1" dirty="0">
                <a:solidFill>
                  <a:schemeClr val="bg1">
                    <a:lumMod val="65000"/>
                  </a:schemeClr>
                </a:solidFill>
                <a:latin typeface="Franklin Gothic Book"/>
                <a:ea typeface="Batang" pitchFamily="18" charset="-127"/>
              </a:endParaRPr>
            </a:p>
          </p:txBody>
        </p:sp>
      </p:grpSp>
      <p:grpSp>
        <p:nvGrpSpPr>
          <p:cNvPr id="5" name="Group 66"/>
          <p:cNvGrpSpPr>
            <a:grpSpLocks/>
          </p:cNvGrpSpPr>
          <p:nvPr/>
        </p:nvGrpSpPr>
        <p:grpSpPr bwMode="auto">
          <a:xfrm>
            <a:off x="2133601" y="1752601"/>
            <a:ext cx="6892927" cy="530225"/>
            <a:chOff x="1239" y="1296"/>
            <a:chExt cx="4342" cy="334"/>
          </a:xfrm>
        </p:grpSpPr>
        <p:sp>
          <p:nvSpPr>
            <p:cNvPr id="5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6" name="Group 68"/>
            <p:cNvGrpSpPr>
              <a:grpSpLocks/>
            </p:cNvGrpSpPr>
            <p:nvPr/>
          </p:nvGrpSpPr>
          <p:grpSpPr bwMode="auto">
            <a:xfrm>
              <a:off x="1239" y="1515"/>
              <a:ext cx="115" cy="115"/>
              <a:chOff x="1239" y="1515"/>
              <a:chExt cx="115" cy="115"/>
            </a:xfrm>
          </p:grpSpPr>
          <p:sp>
            <p:nvSpPr>
              <p:cNvPr id="5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5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3" name="Text Box 71"/>
            <p:cNvSpPr txBox="1">
              <a:spLocks noChangeArrowheads="1"/>
            </p:cNvSpPr>
            <p:nvPr/>
          </p:nvSpPr>
          <p:spPr bwMode="auto">
            <a:xfrm>
              <a:off x="1488" y="1296"/>
              <a:ext cx="4093"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2.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en el Mercado Eléctrico</a:t>
              </a:r>
            </a:p>
          </p:txBody>
        </p:sp>
      </p:grpSp>
      <p:grpSp>
        <p:nvGrpSpPr>
          <p:cNvPr id="7" name="Group 66"/>
          <p:cNvGrpSpPr>
            <a:grpSpLocks/>
          </p:cNvGrpSpPr>
          <p:nvPr/>
        </p:nvGrpSpPr>
        <p:grpSpPr bwMode="auto">
          <a:xfrm>
            <a:off x="2133600" y="2212976"/>
            <a:ext cx="6796088" cy="530225"/>
            <a:chOff x="1239" y="1296"/>
            <a:chExt cx="4281" cy="334"/>
          </a:xfrm>
        </p:grpSpPr>
        <p:sp>
          <p:nvSpPr>
            <p:cNvPr id="5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9" name="Group 68"/>
            <p:cNvGrpSpPr>
              <a:grpSpLocks/>
            </p:cNvGrpSpPr>
            <p:nvPr/>
          </p:nvGrpSpPr>
          <p:grpSpPr bwMode="auto">
            <a:xfrm>
              <a:off x="1239" y="1515"/>
              <a:ext cx="115" cy="115"/>
              <a:chOff x="1239" y="1515"/>
              <a:chExt cx="115" cy="115"/>
            </a:xfrm>
          </p:grpSpPr>
          <p:sp>
            <p:nvSpPr>
              <p:cNvPr id="6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6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59" name="Text Box 71"/>
            <p:cNvSpPr txBox="1">
              <a:spLocks noChangeArrowheads="1"/>
            </p:cNvSpPr>
            <p:nvPr/>
          </p:nvSpPr>
          <p:spPr bwMode="auto">
            <a:xfrm>
              <a:off x="1488" y="1296"/>
              <a:ext cx="3710"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3. </a:t>
              </a:r>
              <a:r>
                <a:rPr lang="en-US" sz="2000" b="1" dirty="0" err="1">
                  <a:solidFill>
                    <a:schemeClr val="bg1">
                      <a:lumMod val="65000"/>
                    </a:schemeClr>
                  </a:solidFill>
                  <a:latin typeface="Franklin Gothic Book"/>
                  <a:ea typeface="Batang" pitchFamily="18" charset="-127"/>
                </a:rPr>
                <a:t>Organismos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Reguladores</a:t>
              </a:r>
              <a:r>
                <a:rPr lang="en-US" sz="2000" b="1" dirty="0">
                  <a:solidFill>
                    <a:schemeClr val="bg1">
                      <a:lumMod val="65000"/>
                    </a:schemeClr>
                  </a:solidFill>
                  <a:latin typeface="Franklin Gothic Book"/>
                  <a:ea typeface="Batang" pitchFamily="18" charset="-127"/>
                </a:rPr>
                <a:t> en el Mercado Eléctrico</a:t>
              </a:r>
            </a:p>
          </p:txBody>
        </p:sp>
      </p:grpSp>
      <p:grpSp>
        <p:nvGrpSpPr>
          <p:cNvPr id="10" name="Group 66"/>
          <p:cNvGrpSpPr>
            <a:grpSpLocks/>
          </p:cNvGrpSpPr>
          <p:nvPr/>
        </p:nvGrpSpPr>
        <p:grpSpPr bwMode="auto">
          <a:xfrm>
            <a:off x="2382682" y="2729928"/>
            <a:ext cx="6592509" cy="520538"/>
            <a:chOff x="1392" y="1118"/>
            <a:chExt cx="4128" cy="464"/>
          </a:xfrm>
        </p:grpSpPr>
        <p:sp>
          <p:nvSpPr>
            <p:cNvPr id="63"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65" name="Text Box 71"/>
            <p:cNvSpPr txBox="1">
              <a:spLocks noChangeArrowheads="1"/>
            </p:cNvSpPr>
            <p:nvPr/>
          </p:nvSpPr>
          <p:spPr bwMode="auto">
            <a:xfrm>
              <a:off x="1488" y="1118"/>
              <a:ext cx="2145" cy="357"/>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4. </a:t>
              </a:r>
              <a:r>
                <a:rPr lang="en-US" sz="2000" b="1" dirty="0" err="1">
                  <a:solidFill>
                    <a:schemeClr val="bg1">
                      <a:lumMod val="65000"/>
                    </a:schemeClr>
                  </a:solidFill>
                  <a:latin typeface="Franklin Gothic Book"/>
                  <a:ea typeface="Batang" pitchFamily="18" charset="-127"/>
                </a:rPr>
                <a:t>Obras</a:t>
              </a:r>
              <a:r>
                <a:rPr lang="en-US" sz="2000" b="1" dirty="0">
                  <a:solidFill>
                    <a:schemeClr val="bg1">
                      <a:lumMod val="65000"/>
                    </a:schemeClr>
                  </a:solidFill>
                  <a:latin typeface="Franklin Gothic Book"/>
                  <a:ea typeface="Batang" pitchFamily="18" charset="-127"/>
                </a:rPr>
                <a:t> y </a:t>
              </a:r>
              <a:r>
                <a:rPr lang="en-US" sz="2000" b="1" dirty="0" err="1">
                  <a:solidFill>
                    <a:schemeClr val="bg1">
                      <a:lumMod val="65000"/>
                    </a:schemeClr>
                  </a:solidFill>
                  <a:latin typeface="Franklin Gothic Book"/>
                  <a:ea typeface="Batang" pitchFamily="18" charset="-127"/>
                </a:rPr>
                <a:t>Servicios</a:t>
              </a:r>
              <a:r>
                <a:rPr lang="en-US" sz="2000" b="1" dirty="0">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endParaRPr lang="en-US" sz="2000" b="1" dirty="0">
                <a:solidFill>
                  <a:schemeClr val="bg1">
                    <a:lumMod val="65000"/>
                  </a:schemeClr>
                </a:solidFill>
                <a:latin typeface="Franklin Gothic Book"/>
                <a:ea typeface="Batang" pitchFamily="18" charset="-127"/>
              </a:endParaRPr>
            </a:p>
          </p:txBody>
        </p:sp>
      </p:grpSp>
      <p:grpSp>
        <p:nvGrpSpPr>
          <p:cNvPr id="12" name="Group 66"/>
          <p:cNvGrpSpPr>
            <a:grpSpLocks/>
          </p:cNvGrpSpPr>
          <p:nvPr/>
        </p:nvGrpSpPr>
        <p:grpSpPr bwMode="auto">
          <a:xfrm>
            <a:off x="2402337" y="3719137"/>
            <a:ext cx="6540165" cy="400049"/>
            <a:chOff x="1392" y="1296"/>
            <a:chExt cx="4128" cy="334"/>
          </a:xfrm>
        </p:grpSpPr>
        <p:sp>
          <p:nvSpPr>
            <p:cNvPr id="69"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sp>
          <p:nvSpPr>
            <p:cNvPr id="71" name="Text Box 71"/>
            <p:cNvSpPr txBox="1">
              <a:spLocks noChangeArrowheads="1"/>
            </p:cNvSpPr>
            <p:nvPr/>
          </p:nvSpPr>
          <p:spPr bwMode="auto">
            <a:xfrm>
              <a:off x="1488" y="1296"/>
              <a:ext cx="3797" cy="334"/>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6.- </a:t>
              </a:r>
              <a:r>
                <a:rPr lang="en-US" sz="2000" b="1" dirty="0" err="1">
                  <a:solidFill>
                    <a:schemeClr val="bg1">
                      <a:lumMod val="65000"/>
                    </a:schemeClr>
                  </a:solidFill>
                  <a:latin typeface="Franklin Gothic Book"/>
                  <a:ea typeface="Batang" pitchFamily="18" charset="-127"/>
                </a:rPr>
                <a:t>Normativa</a:t>
              </a:r>
              <a:r>
                <a:rPr lang="en-US" sz="2000" b="1" dirty="0">
                  <a:solidFill>
                    <a:schemeClr val="bg1">
                      <a:lumMod val="65000"/>
                    </a:schemeClr>
                  </a:solidFill>
                  <a:latin typeface="Franklin Gothic Book"/>
                  <a:ea typeface="Batang" pitchFamily="18" charset="-127"/>
                </a:rPr>
                <a:t> Legal y </a:t>
              </a:r>
              <a:r>
                <a:rPr lang="en-US" sz="2000" b="1" dirty="0" err="1">
                  <a:solidFill>
                    <a:schemeClr val="bg1">
                      <a:lumMod val="65000"/>
                    </a:schemeClr>
                  </a:solidFill>
                  <a:latin typeface="Franklin Gothic Book"/>
                  <a:ea typeface="Batang" pitchFamily="18" charset="-127"/>
                </a:rPr>
                <a:t>Regulación</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Energías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Renovables</a:t>
              </a:r>
              <a:endParaRPr lang="en-US" sz="2000" b="1" dirty="0">
                <a:solidFill>
                  <a:schemeClr val="bg1">
                    <a:lumMod val="65000"/>
                  </a:schemeClr>
                </a:solidFill>
                <a:latin typeface="Franklin Gothic Book"/>
                <a:ea typeface="Batang" pitchFamily="18" charset="-127"/>
              </a:endParaRPr>
            </a:p>
          </p:txBody>
        </p:sp>
      </p:grpSp>
      <p:grpSp>
        <p:nvGrpSpPr>
          <p:cNvPr id="18" name="Group 66"/>
          <p:cNvGrpSpPr>
            <a:grpSpLocks/>
          </p:cNvGrpSpPr>
          <p:nvPr/>
        </p:nvGrpSpPr>
        <p:grpSpPr bwMode="auto">
          <a:xfrm>
            <a:off x="2159449" y="3216647"/>
            <a:ext cx="6796088" cy="530225"/>
            <a:chOff x="1239" y="1296"/>
            <a:chExt cx="4281" cy="334"/>
          </a:xfrm>
        </p:grpSpPr>
        <p:sp>
          <p:nvSpPr>
            <p:cNvPr id="81"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0" name="Group 68"/>
            <p:cNvGrpSpPr>
              <a:grpSpLocks/>
            </p:cNvGrpSpPr>
            <p:nvPr/>
          </p:nvGrpSpPr>
          <p:grpSpPr bwMode="auto">
            <a:xfrm>
              <a:off x="1239" y="1515"/>
              <a:ext cx="115" cy="115"/>
              <a:chOff x="1239" y="1515"/>
              <a:chExt cx="115" cy="115"/>
            </a:xfrm>
          </p:grpSpPr>
          <p:sp>
            <p:nvSpPr>
              <p:cNvPr id="84"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85"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3" name="Text Box 71"/>
            <p:cNvSpPr txBox="1">
              <a:spLocks noChangeArrowheads="1"/>
            </p:cNvSpPr>
            <p:nvPr/>
          </p:nvSpPr>
          <p:spPr bwMode="auto">
            <a:xfrm>
              <a:off x="1488" y="1296"/>
              <a:ext cx="2815"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5. </a:t>
              </a:r>
              <a:r>
                <a:rPr lang="en-US" sz="2000" b="1" dirty="0" err="1">
                  <a:solidFill>
                    <a:schemeClr val="bg1">
                      <a:lumMod val="65000"/>
                    </a:schemeClr>
                  </a:solidFill>
                  <a:latin typeface="Franklin Gothic Book"/>
                  <a:ea typeface="Batang" pitchFamily="18" charset="-127"/>
                </a:rPr>
                <a:t>Usuarios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 y No </a:t>
              </a:r>
              <a:r>
                <a:rPr lang="en-US" sz="2000" b="1" dirty="0" err="1">
                  <a:solidFill>
                    <a:schemeClr val="bg1">
                      <a:lumMod val="65000"/>
                    </a:schemeClr>
                  </a:solidFill>
                  <a:latin typeface="Franklin Gothic Book"/>
                  <a:ea typeface="Batang" pitchFamily="18" charset="-127"/>
                </a:rPr>
                <a:t>Regulados</a:t>
              </a:r>
              <a:r>
                <a:rPr lang="en-US" sz="2000" b="1" dirty="0">
                  <a:solidFill>
                    <a:schemeClr val="bg1">
                      <a:lumMod val="65000"/>
                    </a:schemeClr>
                  </a:solidFill>
                  <a:latin typeface="Franklin Gothic Book"/>
                  <a:ea typeface="Batang" pitchFamily="18" charset="-127"/>
                </a:rPr>
                <a:t>)</a:t>
              </a:r>
            </a:p>
          </p:txBody>
        </p:sp>
      </p:grpSp>
      <p:grpSp>
        <p:nvGrpSpPr>
          <p:cNvPr id="24" name="Group 66"/>
          <p:cNvGrpSpPr>
            <a:grpSpLocks/>
          </p:cNvGrpSpPr>
          <p:nvPr/>
        </p:nvGrpSpPr>
        <p:grpSpPr bwMode="auto">
          <a:xfrm>
            <a:off x="2106461" y="4282467"/>
            <a:ext cx="6796088" cy="530225"/>
            <a:chOff x="1239" y="1296"/>
            <a:chExt cx="4281" cy="334"/>
          </a:xfrm>
        </p:grpSpPr>
        <p:sp>
          <p:nvSpPr>
            <p:cNvPr id="87" name="Line 67"/>
            <p:cNvSpPr>
              <a:spLocks noChangeShapeType="1"/>
            </p:cNvSpPr>
            <p:nvPr/>
          </p:nvSpPr>
          <p:spPr bwMode="auto">
            <a:xfrm>
              <a:off x="1392" y="1582"/>
              <a:ext cx="4128" cy="0"/>
            </a:xfrm>
            <a:prstGeom prst="line">
              <a:avLst/>
            </a:prstGeom>
            <a:noFill/>
            <a:ln w="25400">
              <a:solidFill>
                <a:srgbClr val="5F5F5F"/>
              </a:solidFill>
              <a:prstDash val="sysDot"/>
              <a:round/>
              <a:headEnd/>
              <a:tailEnd type="oval" w="med" len="med"/>
            </a:ln>
            <a:effectLst/>
          </p:spPr>
          <p:txBody>
            <a:bodyPr wrap="none" anchor="ctr"/>
            <a:lstStyle/>
            <a:p>
              <a:pPr>
                <a:defRPr/>
              </a:pPr>
              <a:endParaRPr lang="en-US" sz="2000">
                <a:solidFill>
                  <a:schemeClr val="bg2">
                    <a:lumMod val="10000"/>
                  </a:schemeClr>
                </a:solidFill>
                <a:latin typeface="Franklin Gothic Book"/>
              </a:endParaRPr>
            </a:p>
          </p:txBody>
        </p:sp>
        <p:grpSp>
          <p:nvGrpSpPr>
            <p:cNvPr id="25" name="Group 68"/>
            <p:cNvGrpSpPr>
              <a:grpSpLocks/>
            </p:cNvGrpSpPr>
            <p:nvPr/>
          </p:nvGrpSpPr>
          <p:grpSpPr bwMode="auto">
            <a:xfrm>
              <a:off x="1239" y="1515"/>
              <a:ext cx="115" cy="115"/>
              <a:chOff x="1239" y="1515"/>
              <a:chExt cx="115" cy="115"/>
            </a:xfrm>
          </p:grpSpPr>
          <p:sp>
            <p:nvSpPr>
              <p:cNvPr id="90" name="AutoShape 69"/>
              <p:cNvSpPr>
                <a:spLocks noChangeArrowheads="1"/>
              </p:cNvSpPr>
              <p:nvPr/>
            </p:nvSpPr>
            <p:spPr bwMode="gray">
              <a:xfrm rot="2700000">
                <a:off x="1239" y="1515"/>
                <a:ext cx="115" cy="115"/>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91" name="AutoShape 70"/>
              <p:cNvSpPr>
                <a:spLocks noChangeArrowheads="1"/>
              </p:cNvSpPr>
              <p:nvPr/>
            </p:nvSpPr>
            <p:spPr bwMode="gray">
              <a:xfrm rot="18900000" flipH="1">
                <a:off x="1239" y="1515"/>
                <a:ext cx="115" cy="115"/>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grpSp>
        <p:sp>
          <p:nvSpPr>
            <p:cNvPr id="89" name="Text Box 71"/>
            <p:cNvSpPr txBox="1">
              <a:spLocks noChangeArrowheads="1"/>
            </p:cNvSpPr>
            <p:nvPr/>
          </p:nvSpPr>
          <p:spPr bwMode="auto">
            <a:xfrm>
              <a:off x="1488" y="1296"/>
              <a:ext cx="3407" cy="252"/>
            </a:xfrm>
            <a:prstGeom prst="rect">
              <a:avLst/>
            </a:prstGeom>
            <a:noFill/>
            <a:ln w="9525" algn="ctr">
              <a:noFill/>
              <a:miter lim="800000"/>
              <a:headEnd/>
              <a:tailEnd/>
            </a:ln>
            <a:effectLst/>
          </p:spPr>
          <p:txBody>
            <a:bodyPr wrap="none">
              <a:spAutoFit/>
            </a:bodyPr>
            <a:lstStyle/>
            <a:p>
              <a:pPr eaLnBrk="0" hangingPunct="0">
                <a:defRPr/>
              </a:pPr>
              <a:r>
                <a:rPr lang="en-US" sz="2000" b="1" dirty="0">
                  <a:solidFill>
                    <a:schemeClr val="bg1">
                      <a:lumMod val="65000"/>
                    </a:schemeClr>
                  </a:solidFill>
                  <a:latin typeface="Franklin Gothic Book"/>
                  <a:ea typeface="Batang" pitchFamily="18" charset="-127"/>
                </a:rPr>
                <a:t>7. </a:t>
              </a:r>
              <a:r>
                <a:rPr lang="en-US" sz="2000" b="1" dirty="0" err="1">
                  <a:solidFill>
                    <a:schemeClr val="bg1">
                      <a:lumMod val="65000"/>
                    </a:schemeClr>
                  </a:solidFill>
                  <a:latin typeface="Franklin Gothic Book"/>
                  <a:ea typeface="Batang" pitchFamily="18" charset="-127"/>
                </a:rPr>
                <a:t>Delitos</a:t>
              </a:r>
              <a:r>
                <a:rPr lang="en-US" sz="2000" b="1" dirty="0">
                  <a:solidFill>
                    <a:schemeClr val="bg1">
                      <a:lumMod val="65000"/>
                    </a:schemeClr>
                  </a:solidFill>
                  <a:latin typeface="Franklin Gothic Book"/>
                  <a:ea typeface="Batang" pitchFamily="18" charset="-127"/>
                </a:rPr>
                <a:t> </a:t>
              </a:r>
              <a:r>
                <a:rPr lang="en-US" sz="2000" b="1" dirty="0" err="1">
                  <a:solidFill>
                    <a:schemeClr val="bg1">
                      <a:lumMod val="65000"/>
                    </a:schemeClr>
                  </a:solidFill>
                  <a:latin typeface="Franklin Gothic Book"/>
                  <a:ea typeface="Batang" pitchFamily="18" charset="-127"/>
                </a:rPr>
                <a:t>Eléctricos</a:t>
              </a:r>
              <a:r>
                <a:rPr lang="en-US" sz="2000" b="1" dirty="0">
                  <a:solidFill>
                    <a:schemeClr val="bg1">
                      <a:lumMod val="65000"/>
                    </a:schemeClr>
                  </a:solidFill>
                  <a:latin typeface="Franklin Gothic Book"/>
                  <a:ea typeface="Batang" pitchFamily="18" charset="-127"/>
                </a:rPr>
                <a:t> y Sanciones </a:t>
              </a:r>
              <a:r>
                <a:rPr lang="en-US" sz="2000" b="1" dirty="0" err="1">
                  <a:solidFill>
                    <a:schemeClr val="bg1">
                      <a:lumMod val="65000"/>
                    </a:schemeClr>
                  </a:solidFill>
                  <a:latin typeface="Franklin Gothic Book"/>
                  <a:ea typeface="Batang" pitchFamily="18" charset="-127"/>
                </a:rPr>
                <a:t>Administrativas</a:t>
              </a:r>
              <a:endParaRPr lang="en-US" sz="2000" b="1" dirty="0">
                <a:solidFill>
                  <a:schemeClr val="bg1">
                    <a:lumMod val="65000"/>
                  </a:schemeClr>
                </a:solidFill>
                <a:latin typeface="Franklin Gothic Book"/>
                <a:ea typeface="Batang" pitchFamily="18" charset="-127"/>
              </a:endParaRPr>
            </a:p>
          </p:txBody>
        </p:sp>
      </p:grpSp>
      <p:sp>
        <p:nvSpPr>
          <p:cNvPr id="64" name="AutoShape 69"/>
          <p:cNvSpPr>
            <a:spLocks noChangeArrowheads="1"/>
          </p:cNvSpPr>
          <p:nvPr/>
        </p:nvSpPr>
        <p:spPr bwMode="gray">
          <a:xfrm rot="2700000">
            <a:off x="2156113" y="2909129"/>
            <a:ext cx="182563" cy="182563"/>
          </a:xfrm>
          <a:prstGeom prst="rtTriangle">
            <a:avLst/>
          </a:prstGeom>
          <a:solidFill>
            <a:srgbClr val="808080"/>
          </a:soli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
        <p:nvSpPr>
          <p:cNvPr id="101" name="AutoShape 70"/>
          <p:cNvSpPr>
            <a:spLocks noChangeArrowheads="1"/>
          </p:cNvSpPr>
          <p:nvPr/>
        </p:nvSpPr>
        <p:spPr bwMode="gray">
          <a:xfrm rot="18900000" flipH="1">
            <a:off x="2156112" y="2914230"/>
            <a:ext cx="182563" cy="182563"/>
          </a:xfrm>
          <a:prstGeom prst="rtTriangl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lgn="ctr">
            <a:noFill/>
            <a:miter lim="800000"/>
            <a:headEnd/>
            <a:tailEnd/>
          </a:ln>
          <a:effectLst/>
        </p:spPr>
        <p:txBody>
          <a:bodyPr wrap="none" anchor="ctr"/>
          <a:lstStyle/>
          <a:p>
            <a:pPr>
              <a:defRPr/>
            </a:pPr>
            <a:endParaRPr lang="en-US" sz="2000">
              <a:solidFill>
                <a:schemeClr val="bg2">
                  <a:lumMod val="10000"/>
                </a:schemeClr>
              </a:solidFill>
              <a:latin typeface="Franklin Gothic Book"/>
              <a:ea typeface="ＭＳ Ｐゴシック" pitchFamily="-65" charset="-128"/>
            </a:endParaRPr>
          </a:p>
        </p:txBody>
      </p:sp>
    </p:spTree>
    <p:extLst>
      <p:ext uri="{BB962C8B-B14F-4D97-AF65-F5344CB8AC3E}">
        <p14:creationId xmlns:p14="http://schemas.microsoft.com/office/powerpoint/2010/main" val="4408947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99456" y="735831"/>
            <a:ext cx="4267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DELITOS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99456" y="1556792"/>
            <a:ext cx="9829800" cy="3877985"/>
          </a:xfrm>
          <a:prstGeom prst="rect">
            <a:avLst/>
          </a:prstGeom>
          <a:noFill/>
        </p:spPr>
        <p:txBody>
          <a:bodyPr wrap="square" rtlCol="0">
            <a:spAutoFit/>
          </a:bodyPr>
          <a:lstStyle/>
          <a:p>
            <a:pPr algn="just"/>
            <a:r>
              <a:rPr lang="en-US" sz="1700" b="1" dirty="0">
                <a:latin typeface="Franklin Gothic Book" pitchFamily="34" charset="0"/>
              </a:rPr>
              <a:t>ATENTADO CONTRA LA SEGURIDAD DEL SENI</a:t>
            </a:r>
          </a:p>
          <a:p>
            <a:pPr algn="just"/>
            <a:endParaRPr lang="en-US" sz="1600" dirty="0">
              <a:latin typeface="Franklin Gothic Book" pitchFamily="34" charset="0"/>
            </a:endParaRPr>
          </a:p>
          <a:p>
            <a:pPr marL="400050" indent="-400050" algn="just">
              <a:buFont typeface="Courier New" pitchFamily="49" charset="0"/>
              <a:buChar char="o"/>
            </a:pPr>
            <a:r>
              <a:rPr lang="en-US" b="1" dirty="0" err="1">
                <a:latin typeface="Franklin Gothic Book" pitchFamily="34" charset="0"/>
              </a:rPr>
              <a:t>Qué</a:t>
            </a:r>
            <a:r>
              <a:rPr lang="en-US" b="1" dirty="0">
                <a:latin typeface="Franklin Gothic Book" pitchFamily="34" charset="0"/>
              </a:rPr>
              <a:t> es el Delito de </a:t>
            </a:r>
            <a:r>
              <a:rPr lang="en-US" b="1" dirty="0" err="1">
                <a:latin typeface="Franklin Gothic Book" pitchFamily="34" charset="0"/>
              </a:rPr>
              <a:t>Atentado</a:t>
            </a:r>
            <a:r>
              <a:rPr lang="en-US" b="1" dirty="0">
                <a:latin typeface="Franklin Gothic Book" pitchFamily="34" charset="0"/>
              </a:rPr>
              <a:t> contra la </a:t>
            </a:r>
            <a:r>
              <a:rPr lang="en-US" b="1" dirty="0" err="1">
                <a:latin typeface="Franklin Gothic Book" pitchFamily="34" charset="0"/>
              </a:rPr>
              <a:t>Seguridad</a:t>
            </a:r>
            <a:r>
              <a:rPr lang="en-US" b="1" dirty="0">
                <a:latin typeface="Franklin Gothic Book" pitchFamily="34" charset="0"/>
              </a:rPr>
              <a:t> del SENI? </a:t>
            </a:r>
            <a:r>
              <a:rPr lang="es-DO" dirty="0">
                <a:latin typeface="Franklin Gothic Book" pitchFamily="34" charset="0"/>
              </a:rPr>
              <a:t>Es destruir, inutilizar o dañar líneas eléctricas, redes, subestaciones, centrales generadoras, equipos de medición, instalaciones eléctricas o cualquiera de sus componentes, “por cualquier medio e intencionalmente” con la finalidad de (i) paralizar o interrumpir el suministro eléctrico, o (</a:t>
            </a:r>
            <a:r>
              <a:rPr lang="es-DO" dirty="0" err="1">
                <a:latin typeface="Franklin Gothic Book" pitchFamily="34" charset="0"/>
              </a:rPr>
              <a:t>ii</a:t>
            </a:r>
            <a:r>
              <a:rPr lang="es-DO" dirty="0">
                <a:latin typeface="Franklin Gothic Book" pitchFamily="34" charset="0"/>
              </a:rPr>
              <a:t>) con los fines de sustraer cualquiera de sus componentes materiales.</a:t>
            </a:r>
          </a:p>
          <a:p>
            <a:pPr marL="400050" indent="-400050" algn="just"/>
            <a:br>
              <a:rPr lang="es-DO" dirty="0">
                <a:latin typeface="Franklin Gothic Book" pitchFamily="34" charset="0"/>
              </a:rPr>
            </a:br>
            <a:r>
              <a:rPr lang="es-DO" dirty="0">
                <a:latin typeface="Franklin Gothic Book" pitchFamily="34" charset="0"/>
              </a:rPr>
              <a:t>T</a:t>
            </a:r>
            <a:r>
              <a:rPr lang="en-US" dirty="0" err="1">
                <a:latin typeface="Franklin Gothic Book" pitchFamily="34" charset="0"/>
              </a:rPr>
              <a:t>ambién</a:t>
            </a:r>
            <a:r>
              <a:rPr lang="en-US" dirty="0">
                <a:latin typeface="Franklin Gothic Book" pitchFamily="34" charset="0"/>
              </a:rPr>
              <a:t> se </a:t>
            </a:r>
            <a:r>
              <a:rPr lang="en-US" dirty="0" err="1">
                <a:latin typeface="Franklin Gothic Book" pitchFamily="34" charset="0"/>
              </a:rPr>
              <a:t>considera</a:t>
            </a:r>
            <a:r>
              <a:rPr lang="en-US" dirty="0">
                <a:latin typeface="Franklin Gothic Book" pitchFamily="34" charset="0"/>
              </a:rPr>
              <a:t> </a:t>
            </a:r>
            <a:r>
              <a:rPr lang="en-US" dirty="0" err="1">
                <a:latin typeface="Franklin Gothic Book" pitchFamily="34" charset="0"/>
              </a:rPr>
              <a:t>igual</a:t>
            </a:r>
            <a:r>
              <a:rPr lang="en-US" dirty="0">
                <a:latin typeface="Franklin Gothic Book" pitchFamily="34" charset="0"/>
              </a:rPr>
              <a:t> delito, </a:t>
            </a:r>
            <a:r>
              <a:rPr lang="es-DO" dirty="0">
                <a:latin typeface="Franklin Gothic Book" pitchFamily="34" charset="0"/>
              </a:rPr>
              <a:t>la construcción de edificaciones inmobiliarias o establecimiento de cultivos agrícolas dentro de las áreas destinadas para la construcción, operación y mantenimiento de servidumbres eléctricas administrativas.</a:t>
            </a:r>
          </a:p>
          <a:p>
            <a:pPr marL="857250" lvl="1" indent="-400050" algn="just"/>
            <a:endParaRPr lang="en-US" dirty="0">
              <a:latin typeface="Franklin Gothic Book" pitchFamily="34" charset="0"/>
            </a:endParaRPr>
          </a:p>
          <a:p>
            <a:pPr marL="400050" indent="-400050">
              <a:buFont typeface="Courier New" pitchFamily="49" charset="0"/>
              <a:buChar char="o"/>
            </a:pPr>
            <a:r>
              <a:rPr lang="en-US" b="1" dirty="0">
                <a:latin typeface="Franklin Gothic Book" pitchFamily="34" charset="0"/>
              </a:rPr>
              <a:t>Sanciones: </a:t>
            </a:r>
            <a:r>
              <a:rPr lang="es-DO" b="1" dirty="0">
                <a:latin typeface="Franklin Gothic Book" pitchFamily="34" charset="0"/>
              </a:rPr>
              <a:t> </a:t>
            </a:r>
            <a:r>
              <a:rPr lang="es-DO" dirty="0">
                <a:latin typeface="Franklin Gothic Book" pitchFamily="34" charset="0"/>
              </a:rPr>
              <a:t>3 a 10 años de prisión y multa de 50 a 200 salarios mínimos</a:t>
            </a:r>
            <a:br>
              <a:rPr lang="en-US" sz="1600" dirty="0">
                <a:latin typeface="Franklin Gothic Book" pitchFamily="34" charset="0"/>
              </a:rPr>
            </a:br>
            <a:endParaRPr lang="en-US" sz="1600" dirty="0">
              <a:latin typeface="Franklin Gothic Book" pitchFamily="34" charset="0"/>
            </a:endParaRPr>
          </a:p>
        </p:txBody>
      </p:sp>
    </p:spTree>
    <p:extLst>
      <p:ext uri="{BB962C8B-B14F-4D97-AF65-F5344CB8AC3E}">
        <p14:creationId xmlns:p14="http://schemas.microsoft.com/office/powerpoint/2010/main" val="201185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371600" y="607367"/>
            <a:ext cx="4267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DELITOS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990600" y="1477864"/>
            <a:ext cx="9296400" cy="4524315"/>
          </a:xfrm>
          <a:prstGeom prst="rect">
            <a:avLst/>
          </a:prstGeom>
          <a:noFill/>
        </p:spPr>
        <p:txBody>
          <a:bodyPr wrap="square" rtlCol="0">
            <a:spAutoFit/>
          </a:bodyPr>
          <a:lstStyle/>
          <a:p>
            <a:pPr algn="just"/>
            <a:r>
              <a:rPr lang="en-US" b="1" dirty="0">
                <a:latin typeface="Franklin Gothic Book"/>
              </a:rPr>
              <a:t>FRAUDE ELÉCTRICO</a:t>
            </a:r>
          </a:p>
          <a:p>
            <a:pPr algn="just"/>
            <a:endParaRPr lang="en-US" dirty="0">
              <a:latin typeface="Franklin Gothic Book"/>
            </a:endParaRPr>
          </a:p>
          <a:p>
            <a:pPr marL="400050" indent="-400050" algn="just">
              <a:buFont typeface="Courier New" pitchFamily="49" charset="0"/>
              <a:buChar char="o"/>
            </a:pPr>
            <a:r>
              <a:rPr lang="es-DO" dirty="0">
                <a:latin typeface="Franklin Gothic Book"/>
              </a:rPr>
              <a:t>El Delito de Fraude Eléctrico ha sido sancionado desde los inicios de la LGE (2001), mediante el Art. 125 que establecía: “</a:t>
            </a:r>
            <a:r>
              <a:rPr lang="es-ES" dirty="0">
                <a:latin typeface="Franklin Gothic Book"/>
              </a:rPr>
              <a:t>Quienes sustrajeren energía eléctrica directa o indirectamente, mediante conexiones clandestinas o fraudulentas, incurrirán en las violaciones señaladas en el artículo 401 del Código Penal”. A partir de su reforma en 2007, se agregaron 14 incisos al Art. 125.</a:t>
            </a:r>
          </a:p>
          <a:p>
            <a:pPr marL="400050" indent="-400050" algn="just">
              <a:buFont typeface="+mj-lt"/>
              <a:buAutoNum type="romanUcPeriod"/>
            </a:pPr>
            <a:endParaRPr lang="en-US" dirty="0">
              <a:latin typeface="Franklin Gothic Book"/>
            </a:endParaRPr>
          </a:p>
          <a:p>
            <a:pPr marL="400050" indent="-400050" algn="just">
              <a:buFont typeface="Courier New" pitchFamily="49" charset="0"/>
              <a:buChar char="o"/>
            </a:pPr>
            <a:r>
              <a:rPr lang="en-US" dirty="0">
                <a:latin typeface="Franklin Gothic Book"/>
              </a:rPr>
              <a:t>Se </a:t>
            </a:r>
            <a:r>
              <a:rPr lang="en-US" dirty="0" err="1">
                <a:latin typeface="Franklin Gothic Book"/>
              </a:rPr>
              <a:t>acusará</a:t>
            </a:r>
            <a:r>
              <a:rPr lang="en-US" dirty="0">
                <a:latin typeface="Franklin Gothic Book"/>
              </a:rPr>
              <a:t> de </a:t>
            </a:r>
            <a:r>
              <a:rPr lang="en-US" dirty="0" err="1">
                <a:latin typeface="Franklin Gothic Book"/>
              </a:rPr>
              <a:t>Fraude</a:t>
            </a:r>
            <a:r>
              <a:rPr lang="en-US" dirty="0">
                <a:latin typeface="Franklin Gothic Book"/>
              </a:rPr>
              <a:t> Eléctrico, al </a:t>
            </a:r>
            <a:r>
              <a:rPr lang="en-US" dirty="0" err="1">
                <a:latin typeface="Franklin Gothic Book"/>
              </a:rPr>
              <a:t>que</a:t>
            </a:r>
            <a:r>
              <a:rPr lang="en-US" dirty="0">
                <a:latin typeface="Franklin Gothic Book"/>
              </a:rPr>
              <a:t> </a:t>
            </a:r>
            <a:r>
              <a:rPr lang="en-US" dirty="0" err="1">
                <a:latin typeface="Franklin Gothic Book"/>
              </a:rPr>
              <a:t>intencionalmente</a:t>
            </a:r>
            <a:r>
              <a:rPr lang="en-US" dirty="0">
                <a:latin typeface="Franklin Gothic Book"/>
              </a:rPr>
              <a:t> </a:t>
            </a:r>
            <a:r>
              <a:rPr lang="en-US" dirty="0" err="1">
                <a:latin typeface="Franklin Gothic Book"/>
              </a:rPr>
              <a:t>sustraiga</a:t>
            </a:r>
            <a:r>
              <a:rPr lang="en-US" dirty="0">
                <a:latin typeface="Franklin Gothic Book"/>
              </a:rPr>
              <a:t>, se </a:t>
            </a:r>
            <a:r>
              <a:rPr lang="en-US" dirty="0" err="1">
                <a:latin typeface="Franklin Gothic Book"/>
              </a:rPr>
              <a:t>apropie</a:t>
            </a:r>
            <a:r>
              <a:rPr lang="en-US" dirty="0">
                <a:latin typeface="Franklin Gothic Book"/>
              </a:rPr>
              <a:t> de energía </a:t>
            </a:r>
            <a:r>
              <a:rPr lang="en-US" dirty="0" err="1">
                <a:latin typeface="Franklin Gothic Book"/>
              </a:rPr>
              <a:t>eléctrica</a:t>
            </a:r>
            <a:r>
              <a:rPr lang="en-US" dirty="0">
                <a:latin typeface="Franklin Gothic Book"/>
              </a:rPr>
              <a:t> para su </a:t>
            </a:r>
            <a:r>
              <a:rPr lang="en-US" dirty="0" err="1">
                <a:latin typeface="Franklin Gothic Book"/>
              </a:rPr>
              <a:t>propio</a:t>
            </a:r>
            <a:r>
              <a:rPr lang="en-US" dirty="0">
                <a:latin typeface="Franklin Gothic Book"/>
              </a:rPr>
              <a:t> </a:t>
            </a:r>
            <a:r>
              <a:rPr lang="en-US" dirty="0" err="1">
                <a:latin typeface="Franklin Gothic Book"/>
              </a:rPr>
              <a:t>beneficio</a:t>
            </a:r>
            <a:r>
              <a:rPr lang="en-US" dirty="0">
                <a:latin typeface="Franklin Gothic Book"/>
              </a:rPr>
              <a:t> o de </a:t>
            </a:r>
            <a:r>
              <a:rPr lang="en-US" dirty="0" err="1">
                <a:latin typeface="Franklin Gothic Book"/>
              </a:rPr>
              <a:t>terceros</a:t>
            </a:r>
            <a:r>
              <a:rPr lang="en-US" dirty="0">
                <a:latin typeface="Franklin Gothic Book"/>
              </a:rPr>
              <a:t>, </a:t>
            </a:r>
            <a:r>
              <a:rPr lang="en-US" dirty="0" err="1">
                <a:latin typeface="Franklin Gothic Book"/>
              </a:rPr>
              <a:t>mediante</a:t>
            </a:r>
            <a:r>
              <a:rPr lang="en-US" dirty="0">
                <a:latin typeface="Franklin Gothic Book"/>
              </a:rPr>
              <a:t>:</a:t>
            </a:r>
          </a:p>
          <a:p>
            <a:pPr marL="800100" lvl="1" indent="-342900" algn="just">
              <a:buFont typeface="Wingdings" pitchFamily="2" charset="2"/>
              <a:buChar char="Ø"/>
            </a:pPr>
            <a:r>
              <a:rPr lang="es-DO" dirty="0">
                <a:latin typeface="Franklin Gothic Book"/>
              </a:rPr>
              <a:t>Manipulación, instalación o manejo clandestino de medidores y/o acometidas, y cualquier otro elemento material de la red de distribución;</a:t>
            </a:r>
          </a:p>
          <a:p>
            <a:pPr marL="800100" lvl="1" indent="-342900" algn="just">
              <a:buFont typeface="Wingdings" pitchFamily="2" charset="2"/>
              <a:buChar char="Ø"/>
            </a:pPr>
            <a:r>
              <a:rPr lang="es-DO" dirty="0">
                <a:latin typeface="Franklin Gothic Book"/>
              </a:rPr>
              <a:t>Manipulación y alteración de los elementos eléctricos, magnéticos o electromagnéticos y/o programas informáticos o redes de comunicación interconectadas al sistema de medición del consumo, con el objeto de modificar los registros de consumo de electricidad tanto el cliente como el distribuidor; </a:t>
            </a:r>
          </a:p>
        </p:txBody>
      </p:sp>
    </p:spTree>
    <p:extLst>
      <p:ext uri="{BB962C8B-B14F-4D97-AF65-F5344CB8AC3E}">
        <p14:creationId xmlns:p14="http://schemas.microsoft.com/office/powerpoint/2010/main" val="36850609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271464" y="520521"/>
            <a:ext cx="4267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DELITOS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271464" y="1289174"/>
            <a:ext cx="9753600" cy="4770537"/>
          </a:xfrm>
          <a:prstGeom prst="rect">
            <a:avLst/>
          </a:prstGeom>
          <a:noFill/>
        </p:spPr>
        <p:txBody>
          <a:bodyPr wrap="square" rtlCol="0">
            <a:spAutoFit/>
          </a:bodyPr>
          <a:lstStyle/>
          <a:p>
            <a:pPr algn="just"/>
            <a:r>
              <a:rPr lang="en-US" sz="1600" b="1" dirty="0">
                <a:latin typeface="Franklin Gothic Book"/>
              </a:rPr>
              <a:t>FRAUDE ELÉCTRICO</a:t>
            </a:r>
          </a:p>
          <a:p>
            <a:pPr algn="just"/>
            <a:endParaRPr lang="en-US" dirty="0">
              <a:latin typeface="Franklin Gothic Book"/>
            </a:endParaRPr>
          </a:p>
          <a:p>
            <a:pPr marL="800100" lvl="1" indent="-342900" algn="just">
              <a:buFont typeface="Wingdings" pitchFamily="2" charset="2"/>
              <a:buChar char="Ø"/>
            </a:pPr>
            <a:r>
              <a:rPr lang="es-DO" dirty="0">
                <a:latin typeface="Franklin Gothic Book"/>
              </a:rPr>
              <a:t>Conexión directa al sistema de suministro de energía eléctrica, sin que haya un contrato previo de servicio con la empresa distribuidora.</a:t>
            </a:r>
          </a:p>
          <a:p>
            <a:pPr marL="800100" lvl="1" indent="-342900" algn="just">
              <a:buFont typeface="Wingdings" pitchFamily="2" charset="2"/>
              <a:buChar char="Ø"/>
            </a:pPr>
            <a:r>
              <a:rPr lang="es-DO" dirty="0">
                <a:latin typeface="Franklin Gothic Book"/>
              </a:rPr>
              <a:t>La facturación de energía eléctrica no servida y cobrada al consumidor de manera intencional.</a:t>
            </a:r>
          </a:p>
          <a:p>
            <a:pPr marL="800100" lvl="1" indent="-342900" algn="just">
              <a:buFont typeface="Wingdings" pitchFamily="2" charset="2"/>
              <a:buChar char="Ø"/>
            </a:pPr>
            <a:r>
              <a:rPr lang="es-DO" dirty="0">
                <a:latin typeface="Franklin Gothic Book"/>
              </a:rPr>
              <a:t>La auto conexión al sistema de suministro de energía eléctrica, luego de haber sido suspendido por cualquiera de las causas tipificadas en la presente ley, independientemente de que la energía eléctrica haya sido medida, salvo falta imputable a la distribuidora.</a:t>
            </a:r>
          </a:p>
          <a:p>
            <a:pPr lvl="1" algn="just"/>
            <a:endParaRPr lang="en-US" dirty="0">
              <a:latin typeface="Franklin Gothic Book"/>
            </a:endParaRPr>
          </a:p>
          <a:p>
            <a:pPr marL="400050" indent="-400050" algn="just">
              <a:buFont typeface="Courier New" pitchFamily="49" charset="0"/>
              <a:buChar char="o"/>
            </a:pPr>
            <a:r>
              <a:rPr lang="en-US" b="1" dirty="0">
                <a:latin typeface="Franklin Gothic Book"/>
              </a:rPr>
              <a:t>Sanciones:</a:t>
            </a:r>
            <a:r>
              <a:rPr lang="en-US" dirty="0">
                <a:latin typeface="Franklin Gothic Book"/>
              </a:rPr>
              <a:t> </a:t>
            </a:r>
            <a:r>
              <a:rPr lang="es-DO" dirty="0">
                <a:latin typeface="Franklin Gothic Book"/>
              </a:rPr>
              <a:t>Desde</a:t>
            </a:r>
            <a:r>
              <a:rPr lang="en-US" dirty="0">
                <a:latin typeface="Franklin Gothic Book"/>
              </a:rPr>
              <a:t> </a:t>
            </a:r>
            <a:r>
              <a:rPr lang="en-US" u="sng" dirty="0">
                <a:latin typeface="Franklin Gothic Book"/>
              </a:rPr>
              <a:t>3 días a 3 años de prisión</a:t>
            </a:r>
            <a:r>
              <a:rPr lang="en-US" dirty="0">
                <a:latin typeface="Franklin Gothic Book"/>
              </a:rPr>
              <a:t> y multa de </a:t>
            </a:r>
            <a:r>
              <a:rPr lang="en-US" u="sng" dirty="0">
                <a:latin typeface="Franklin Gothic Book"/>
              </a:rPr>
              <a:t>3 a 5,000 salarios mínimos de multa</a:t>
            </a:r>
            <a:r>
              <a:rPr lang="en-US" dirty="0">
                <a:latin typeface="Franklin Gothic Book"/>
              </a:rPr>
              <a:t>. </a:t>
            </a:r>
          </a:p>
          <a:p>
            <a:pPr marL="400050" indent="-400050" algn="just">
              <a:buFont typeface="Courier New" pitchFamily="49" charset="0"/>
              <a:buChar char="o"/>
            </a:pPr>
            <a:endParaRPr lang="en-US" dirty="0">
              <a:latin typeface="Franklin Gothic Book"/>
            </a:endParaRPr>
          </a:p>
          <a:p>
            <a:pPr marL="400050" indent="-400050" algn="just">
              <a:buFont typeface="Courier New" pitchFamily="49" charset="0"/>
              <a:buChar char="o"/>
            </a:pPr>
            <a:r>
              <a:rPr lang="en-US" dirty="0">
                <a:latin typeface="Franklin Gothic Book"/>
              </a:rPr>
              <a:t>La tentativa del delito se castiga como el delito mismo.</a:t>
            </a:r>
          </a:p>
          <a:p>
            <a:pPr marL="400050" indent="-400050" algn="just">
              <a:buFont typeface="Courier New" pitchFamily="49" charset="0"/>
              <a:buChar char="o"/>
            </a:pPr>
            <a:endParaRPr lang="en-US" dirty="0">
              <a:latin typeface="Franklin Gothic Book"/>
            </a:endParaRPr>
          </a:p>
          <a:p>
            <a:pPr marL="400050" indent="-400050" algn="just">
              <a:buFont typeface="Courier New" pitchFamily="49" charset="0"/>
              <a:buChar char="o"/>
            </a:pPr>
            <a:r>
              <a:rPr lang="en-US" dirty="0">
                <a:latin typeface="Franklin Gothic Book"/>
              </a:rPr>
              <a:t>La </a:t>
            </a:r>
            <a:r>
              <a:rPr lang="es-DO" dirty="0">
                <a:latin typeface="Franklin Gothic Book"/>
              </a:rPr>
              <a:t>Procuraduría</a:t>
            </a:r>
            <a:r>
              <a:rPr lang="en-US" dirty="0">
                <a:latin typeface="Franklin Gothic Book"/>
              </a:rPr>
              <a:t> General Adjunta para el Sistema Eléctrico (PGASE) es la dependencia del Ministerio Público autorizada para la persecución penal del delito.</a:t>
            </a:r>
          </a:p>
        </p:txBody>
      </p:sp>
    </p:spTree>
    <p:extLst>
      <p:ext uri="{BB962C8B-B14F-4D97-AF65-F5344CB8AC3E}">
        <p14:creationId xmlns:p14="http://schemas.microsoft.com/office/powerpoint/2010/main" val="29402446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415480" y="616430"/>
            <a:ext cx="4267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DELITOS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99456" y="1597993"/>
            <a:ext cx="9753600" cy="3970318"/>
          </a:xfrm>
          <a:prstGeom prst="rect">
            <a:avLst/>
          </a:prstGeom>
          <a:noFill/>
        </p:spPr>
        <p:txBody>
          <a:bodyPr wrap="square" rtlCol="0">
            <a:spAutoFit/>
          </a:bodyPr>
          <a:lstStyle/>
          <a:p>
            <a:pPr algn="just"/>
            <a:r>
              <a:rPr lang="en-US" b="1" dirty="0">
                <a:latin typeface="Franklin Gothic Book"/>
              </a:rPr>
              <a:t>VIOLACIONES A LA LEY 57-07</a:t>
            </a:r>
          </a:p>
          <a:p>
            <a:pPr algn="just"/>
            <a:endParaRPr lang="en-US" b="1" dirty="0">
              <a:latin typeface="Franklin Gothic Book"/>
            </a:endParaRPr>
          </a:p>
          <a:p>
            <a:pPr algn="just"/>
            <a:r>
              <a:rPr lang="es-DO" dirty="0">
                <a:latin typeface="Franklin Gothic Book"/>
              </a:rPr>
              <a:t>La desviación del uso de los materiales y equipos adquiridos bajo los beneficios de dicha Ley se sanciona con multa de hasta 3 veces su valor, sin menoscabo de otras medidas incluyendo el decomiso.</a:t>
            </a:r>
          </a:p>
          <a:p>
            <a:pPr algn="just"/>
            <a:endParaRPr lang="es-DO" dirty="0">
              <a:latin typeface="Franklin Gothic Book"/>
            </a:endParaRPr>
          </a:p>
          <a:p>
            <a:pPr algn="just"/>
            <a:r>
              <a:rPr lang="es-DO" dirty="0">
                <a:latin typeface="Franklin Gothic Book"/>
              </a:rPr>
              <a:t>La reincidencia se sancionará también con la pérdida de licencia o concesión otorgada. También podrá incluirse la prohibición a no contratar con el Estado durante 10 años.</a:t>
            </a:r>
          </a:p>
          <a:p>
            <a:pPr algn="just"/>
            <a:endParaRPr lang="es-DO" dirty="0">
              <a:latin typeface="Franklin Gothic Book"/>
            </a:endParaRPr>
          </a:p>
          <a:p>
            <a:pPr algn="just"/>
            <a:r>
              <a:rPr lang="es-DO" dirty="0">
                <a:latin typeface="Franklin Gothic Book"/>
              </a:rPr>
              <a:t>En caso de que se trate de una persona moral la sanción se aplicará al administrador y los principales accionistas.</a:t>
            </a:r>
          </a:p>
          <a:p>
            <a:pPr algn="just"/>
            <a:endParaRPr lang="es-DO" dirty="0">
              <a:latin typeface="Franklin Gothic Book"/>
            </a:endParaRPr>
          </a:p>
          <a:p>
            <a:pPr algn="just"/>
            <a:r>
              <a:rPr lang="es-DO" dirty="0">
                <a:latin typeface="Franklin Gothic Book"/>
              </a:rPr>
              <a:t>La violación a las disposiciones de la ley se sancionará con multas de 50 a 200 salaries mínimos. Igualmente podrá ordenarse la revocación de permisos y licencias.</a:t>
            </a:r>
          </a:p>
        </p:txBody>
      </p:sp>
    </p:spTree>
    <p:extLst>
      <p:ext uri="{BB962C8B-B14F-4D97-AF65-F5344CB8AC3E}">
        <p14:creationId xmlns:p14="http://schemas.microsoft.com/office/powerpoint/2010/main" val="3684676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8" name="Rectangle 1"/>
          <p:cNvSpPr>
            <a:spLocks noChangeArrowheads="1"/>
          </p:cNvSpPr>
          <p:nvPr/>
        </p:nvSpPr>
        <p:spPr bwMode="auto">
          <a:xfrm>
            <a:off x="1127448" y="609600"/>
            <a:ext cx="4267200" cy="461665"/>
          </a:xfrm>
          <a:prstGeom prst="rect">
            <a:avLst/>
          </a:prstGeom>
          <a:noFill/>
          <a:ln w="9525">
            <a:noFill/>
            <a:miter lim="800000"/>
            <a:headEnd/>
            <a:tailEnd/>
          </a:ln>
        </p:spPr>
        <p:txBody>
          <a:bodyPr wrap="square" anchor="ctr">
            <a:spAutoFit/>
          </a:bodyPr>
          <a:lstStyle/>
          <a:p>
            <a:pPr lvl="0" algn="ctr"/>
            <a:r>
              <a:rPr lang="en-US" sz="2400" b="1" dirty="0">
                <a:solidFill>
                  <a:srgbClr val="003D8B"/>
                </a:solidFill>
                <a:latin typeface="Franklin Gothic Book"/>
                <a:ea typeface="Times New Roman" pitchFamily="18" charset="0"/>
                <a:cs typeface="Arial" pitchFamily="34" charset="0"/>
              </a:rPr>
              <a:t>DELITOS ELÉCTRICOS</a:t>
            </a:r>
          </a:p>
        </p:txBody>
      </p:sp>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sp>
        <p:nvSpPr>
          <p:cNvPr id="7" name="TextBox 6"/>
          <p:cNvSpPr txBox="1"/>
          <p:nvPr/>
        </p:nvSpPr>
        <p:spPr>
          <a:xfrm>
            <a:off x="1127448" y="1628800"/>
            <a:ext cx="9753600" cy="4524315"/>
          </a:xfrm>
          <a:prstGeom prst="rect">
            <a:avLst/>
          </a:prstGeom>
          <a:noFill/>
        </p:spPr>
        <p:txBody>
          <a:bodyPr wrap="square" rtlCol="0">
            <a:spAutoFit/>
          </a:bodyPr>
          <a:lstStyle/>
          <a:p>
            <a:pPr algn="just"/>
            <a:r>
              <a:rPr lang="es-DO" b="1" dirty="0">
                <a:latin typeface="Franklin Gothic Book"/>
              </a:rPr>
              <a:t>SANCIONES ADMINISTRATIVAS</a:t>
            </a:r>
          </a:p>
          <a:p>
            <a:pPr algn="just"/>
            <a:endParaRPr lang="es-DO" b="1" dirty="0">
              <a:latin typeface="Franklin Gothic Book"/>
            </a:endParaRPr>
          </a:p>
          <a:p>
            <a:pPr marL="400050" indent="-400050" algn="just">
              <a:buFont typeface="Courier New" pitchFamily="49" charset="0"/>
              <a:buChar char="o"/>
            </a:pPr>
            <a:r>
              <a:rPr lang="es-DO" dirty="0">
                <a:latin typeface="Franklin Gothic Book"/>
              </a:rPr>
              <a:t>La Ley General de Electricidad prevé un régimen de sanciones administrativas para aquellos actores que incumplan la normativa o desobedezcan las instrucciones de los organismos reguladores.</a:t>
            </a:r>
          </a:p>
          <a:p>
            <a:pPr marL="400050" indent="-400050" algn="just">
              <a:buFont typeface="Courier New" pitchFamily="49" charset="0"/>
              <a:buChar char="o"/>
            </a:pPr>
            <a:endParaRPr lang="es-DO" dirty="0">
              <a:latin typeface="Franklin Gothic Book"/>
            </a:endParaRPr>
          </a:p>
          <a:p>
            <a:pPr marL="400050" indent="-400050" algn="just">
              <a:buFont typeface="Courier New" pitchFamily="49" charset="0"/>
              <a:buChar char="o"/>
            </a:pPr>
            <a:r>
              <a:rPr lang="es-DO" dirty="0">
                <a:latin typeface="Franklin Gothic Book"/>
              </a:rPr>
              <a:t>Dicho régimen se encuentra contemplado en el artículo 126 de la Ley, estableciendo una categorización de acuerdo a la gravedad de las faltas en: (i) muy graves; (ii) graves; y (iii) leves.</a:t>
            </a:r>
          </a:p>
          <a:p>
            <a:pPr marL="400050" indent="-400050" algn="just">
              <a:buFont typeface="Courier New" pitchFamily="49" charset="0"/>
              <a:buChar char="o"/>
            </a:pPr>
            <a:endParaRPr lang="es-DO" dirty="0">
              <a:latin typeface="Franklin Gothic Book"/>
            </a:endParaRPr>
          </a:p>
          <a:p>
            <a:pPr marL="400050" indent="-400050" algn="just">
              <a:buFont typeface="Courier New" pitchFamily="49" charset="0"/>
              <a:buChar char="o"/>
            </a:pPr>
            <a:r>
              <a:rPr lang="es-DO" dirty="0">
                <a:latin typeface="Franklin Gothic Book"/>
              </a:rPr>
              <a:t>Las sanciones implican penalizaciones económicas calculadas en salarios mínimos y pueden incluir otras medidas de policía.</a:t>
            </a:r>
          </a:p>
          <a:p>
            <a:pPr marL="400050" indent="-400050" algn="just">
              <a:buFont typeface="Courier New" pitchFamily="49" charset="0"/>
              <a:buChar char="o"/>
            </a:pPr>
            <a:endParaRPr lang="es-DO" dirty="0">
              <a:latin typeface="Franklin Gothic Book"/>
            </a:endParaRPr>
          </a:p>
          <a:p>
            <a:pPr marL="400050" indent="-400050" algn="just">
              <a:buFont typeface="Courier New" pitchFamily="49" charset="0"/>
              <a:buChar char="o"/>
            </a:pPr>
            <a:r>
              <a:rPr lang="es-DO" dirty="0">
                <a:latin typeface="Franklin Gothic Book"/>
              </a:rPr>
              <a:t>El procedimiento de aplicación de las sanciones administrativas está previsto en los artículo 503 y siguientes del RLGE.</a:t>
            </a:r>
          </a:p>
          <a:p>
            <a:pPr marL="400050" indent="-400050" algn="just">
              <a:buFont typeface="Courier New" pitchFamily="49" charset="0"/>
              <a:buChar char="o"/>
            </a:pPr>
            <a:endParaRPr lang="en-US" dirty="0">
              <a:latin typeface="Franklin Gothic Book"/>
            </a:endParaRPr>
          </a:p>
          <a:p>
            <a:pPr algn="just"/>
            <a:endParaRPr lang="en-US" dirty="0">
              <a:latin typeface="Franklin Gothic Book"/>
            </a:endParaRPr>
          </a:p>
        </p:txBody>
      </p:sp>
    </p:spTree>
    <p:extLst>
      <p:ext uri="{BB962C8B-B14F-4D97-AF65-F5344CB8AC3E}">
        <p14:creationId xmlns:p14="http://schemas.microsoft.com/office/powerpoint/2010/main" val="9683635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grpSp>
        <p:nvGrpSpPr>
          <p:cNvPr id="8" name="object 2">
            <a:extLst>
              <a:ext uri="{FF2B5EF4-FFF2-40B4-BE49-F238E27FC236}">
                <a16:creationId xmlns:a16="http://schemas.microsoft.com/office/drawing/2014/main" id="{802C3A57-D819-F8E0-176B-0B793F1D1604}"/>
              </a:ext>
            </a:extLst>
          </p:cNvPr>
          <p:cNvGrpSpPr/>
          <p:nvPr/>
        </p:nvGrpSpPr>
        <p:grpSpPr>
          <a:xfrm>
            <a:off x="2667000" y="152400"/>
            <a:ext cx="5930265" cy="6330950"/>
            <a:chOff x="2772155" y="286507"/>
            <a:chExt cx="5930265" cy="6330950"/>
          </a:xfrm>
        </p:grpSpPr>
        <p:pic>
          <p:nvPicPr>
            <p:cNvPr id="9" name="object 3">
              <a:extLst>
                <a:ext uri="{FF2B5EF4-FFF2-40B4-BE49-F238E27FC236}">
                  <a16:creationId xmlns:a16="http://schemas.microsoft.com/office/drawing/2014/main" id="{A45BAEB6-DD3E-F8EB-5B0E-A3674F8D7F0A}"/>
                </a:ext>
              </a:extLst>
            </p:cNvPr>
            <p:cNvPicPr/>
            <p:nvPr/>
          </p:nvPicPr>
          <p:blipFill>
            <a:blip r:embed="rId5" cstate="print"/>
            <a:stretch>
              <a:fillRect/>
            </a:stretch>
          </p:blipFill>
          <p:spPr>
            <a:xfrm>
              <a:off x="2939792" y="286507"/>
              <a:ext cx="4677925" cy="3603507"/>
            </a:xfrm>
            <a:prstGeom prst="rect">
              <a:avLst/>
            </a:prstGeom>
          </p:spPr>
        </p:pic>
        <p:pic>
          <p:nvPicPr>
            <p:cNvPr id="10" name="object 4">
              <a:extLst>
                <a:ext uri="{FF2B5EF4-FFF2-40B4-BE49-F238E27FC236}">
                  <a16:creationId xmlns:a16="http://schemas.microsoft.com/office/drawing/2014/main" id="{10CA0E8B-3CF1-7585-806E-653A3E3115A4}"/>
                </a:ext>
              </a:extLst>
            </p:cNvPr>
            <p:cNvPicPr/>
            <p:nvPr/>
          </p:nvPicPr>
          <p:blipFill>
            <a:blip r:embed="rId6" cstate="print"/>
            <a:stretch>
              <a:fillRect/>
            </a:stretch>
          </p:blipFill>
          <p:spPr>
            <a:xfrm>
              <a:off x="2772155" y="2636519"/>
              <a:ext cx="5929884" cy="3980688"/>
            </a:xfrm>
            <a:prstGeom prst="rect">
              <a:avLst/>
            </a:prstGeom>
          </p:spPr>
        </p:pic>
      </p:grpSp>
    </p:spTree>
    <p:extLst>
      <p:ext uri="{BB962C8B-B14F-4D97-AF65-F5344CB8AC3E}">
        <p14:creationId xmlns:p14="http://schemas.microsoft.com/office/powerpoint/2010/main" val="23655595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pic>
        <p:nvPicPr>
          <p:cNvPr id="14" name="Picture 13"/>
          <p:cNvPicPr/>
          <p:nvPr/>
        </p:nvPicPr>
        <p:blipFill>
          <a:blip r:embed="rId4" cstate="print"/>
          <a:srcRect/>
          <a:stretch>
            <a:fillRect/>
          </a:stretch>
        </p:blipFill>
        <p:spPr bwMode="auto">
          <a:xfrm>
            <a:off x="2438400" y="6019800"/>
            <a:ext cx="3886200" cy="794658"/>
          </a:xfrm>
          <a:prstGeom prst="rect">
            <a:avLst/>
          </a:prstGeom>
          <a:noFill/>
          <a:ln w="9525">
            <a:noFill/>
            <a:miter lim="800000"/>
            <a:headEnd/>
            <a:tailEnd/>
          </a:ln>
        </p:spPr>
      </p:pic>
      <p:pic>
        <p:nvPicPr>
          <p:cNvPr id="12" name="object 2">
            <a:extLst>
              <a:ext uri="{FF2B5EF4-FFF2-40B4-BE49-F238E27FC236}">
                <a16:creationId xmlns:a16="http://schemas.microsoft.com/office/drawing/2014/main" id="{DA71E969-618E-6CF7-34E9-33F925E78658}"/>
              </a:ext>
            </a:extLst>
          </p:cNvPr>
          <p:cNvPicPr/>
          <p:nvPr/>
        </p:nvPicPr>
        <p:blipFill>
          <a:blip r:embed="rId5" cstate="print"/>
          <a:stretch>
            <a:fillRect/>
          </a:stretch>
        </p:blipFill>
        <p:spPr>
          <a:xfrm>
            <a:off x="2232420" y="1051451"/>
            <a:ext cx="6777595" cy="4995673"/>
          </a:xfrm>
          <a:prstGeom prst="rect">
            <a:avLst/>
          </a:prstGeom>
        </p:spPr>
      </p:pic>
      <p:sp>
        <p:nvSpPr>
          <p:cNvPr id="13" name="CuadroTexto 12">
            <a:extLst>
              <a:ext uri="{FF2B5EF4-FFF2-40B4-BE49-F238E27FC236}">
                <a16:creationId xmlns:a16="http://schemas.microsoft.com/office/drawing/2014/main" id="{CD4EE53B-F550-D0B2-F64C-4E098CBB01E1}"/>
              </a:ext>
            </a:extLst>
          </p:cNvPr>
          <p:cNvSpPr txBox="1"/>
          <p:nvPr/>
        </p:nvSpPr>
        <p:spPr>
          <a:xfrm>
            <a:off x="1976200" y="354579"/>
            <a:ext cx="6098458" cy="400110"/>
          </a:xfrm>
          <a:prstGeom prst="rect">
            <a:avLst/>
          </a:prstGeom>
          <a:noFill/>
        </p:spPr>
        <p:txBody>
          <a:bodyPr wrap="square">
            <a:spAutoFit/>
          </a:bodyPr>
          <a:lstStyle/>
          <a:p>
            <a:r>
              <a:rPr lang="en-US" sz="2000" b="1" dirty="0">
                <a:latin typeface="Franklin Gothic Book" panose="020B0503020102020204" pitchFamily="34" charset="0"/>
              </a:rPr>
              <a:t>GRACIAS POR SU ATENCION!!!</a:t>
            </a:r>
            <a:endParaRPr lang="es-DO" sz="2000" b="1" dirty="0">
              <a:latin typeface="Franklin Gothic Book" panose="020B0503020102020204" pitchFamily="34" charset="0"/>
            </a:endParaRPr>
          </a:p>
        </p:txBody>
      </p:sp>
    </p:spTree>
    <p:extLst>
      <p:ext uri="{BB962C8B-B14F-4D97-AF65-F5344CB8AC3E}">
        <p14:creationId xmlns:p14="http://schemas.microsoft.com/office/powerpoint/2010/main" val="2274820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924CA87A0192AC47A428BDEE76D3DB04" ma:contentTypeVersion="11" ma:contentTypeDescription="Crear nuevo documento." ma:contentTypeScope="" ma:versionID="380b8d5bf72767616ce9eed70a9e28e1">
  <xsd:schema xmlns:xsd="http://www.w3.org/2001/XMLSchema" xmlns:xs="http://www.w3.org/2001/XMLSchema" xmlns:p="http://schemas.microsoft.com/office/2006/metadata/properties" xmlns:ns2="4073b064-7d32-4906-8f50-24593efbb8f4" xmlns:ns3="1a0452f1-fcdd-4430-b585-61ef5c7a7195" targetNamespace="http://schemas.microsoft.com/office/2006/metadata/properties" ma:root="true" ma:fieldsID="f503361811be7297e96d3e5c557d3dcf" ns2:_="" ns3:_="">
    <xsd:import namespace="4073b064-7d32-4906-8f50-24593efbb8f4"/>
    <xsd:import namespace="1a0452f1-fcdd-4430-b585-61ef5c7a71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73b064-7d32-4906-8f50-24593efbb8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0452f1-fcdd-4430-b585-61ef5c7a7195" elementFormDefault="qualified">
    <xsd:import namespace="http://schemas.microsoft.com/office/2006/documentManagement/types"/>
    <xsd:import namespace="http://schemas.microsoft.com/office/infopath/2007/PartnerControls"/>
    <xsd:element name="SharedWithUsers" ma:index="16"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38A8C2-E55C-4C7F-B160-6DA428A0C1A7}">
  <ds:schemaRefs>
    <ds:schemaRef ds:uri="http://schemas.microsoft.com/sharepoint/v3/contenttype/forms"/>
  </ds:schemaRefs>
</ds:datastoreItem>
</file>

<file path=customXml/itemProps2.xml><?xml version="1.0" encoding="utf-8"?>
<ds:datastoreItem xmlns:ds="http://schemas.openxmlformats.org/officeDocument/2006/customXml" ds:itemID="{B4AB2DE7-8428-4705-8FC6-BAB23508D32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8C2556A-EC10-4A47-B10E-DB8AD454C5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73b064-7d32-4906-8f50-24593efbb8f4"/>
    <ds:schemaRef ds:uri="1a0452f1-fcdd-4430-b585-61ef5c7a71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13341</TotalTime>
  <Words>8506</Words>
  <Application>Microsoft Office PowerPoint</Application>
  <PresentationFormat>Panorámica</PresentationFormat>
  <Paragraphs>800</Paragraphs>
  <Slides>72</Slides>
  <Notes>71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72</vt:i4>
      </vt:variant>
    </vt:vector>
  </HeadingPairs>
  <TitlesOfParts>
    <vt:vector size="81" baseType="lpstr">
      <vt:lpstr>Arial</vt:lpstr>
      <vt:lpstr>Arial</vt:lpstr>
      <vt:lpstr>Calibri</vt:lpstr>
      <vt:lpstr>Courier New</vt:lpstr>
      <vt:lpstr>Franklin Gothic Book</vt:lpstr>
      <vt:lpstr>Knockout 29 Junior Liteweight</vt:lpstr>
      <vt:lpstr>Knockout 49 Liteweight</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Claudia</dc:creator>
  <cp:lastModifiedBy>Cristian Santana</cp:lastModifiedBy>
  <cp:revision>565</cp:revision>
  <cp:lastPrinted>2019-04-04T13:29:03Z</cp:lastPrinted>
  <dcterms:created xsi:type="dcterms:W3CDTF">2011-06-07T01:17:16Z</dcterms:created>
  <dcterms:modified xsi:type="dcterms:W3CDTF">2023-06-28T16:00:03Z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0x010100924CA87A0192AC47A428BDEE76D3DB04</vt:lpwstr>
  </property>
</Properties>
</file>